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1831" r:id="rId5"/>
    <p:sldId id="1834" r:id="rId6"/>
    <p:sldId id="1832" r:id="rId7"/>
    <p:sldId id="18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4F8EE-EB5A-4242-B014-A6FAD2E62E89}" v="2" dt="2023-07-14T14:55:14.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01675-BF37-41FF-83AD-657E6D50304F}"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C4FAA-C225-4CFD-B8D1-51D76EBD1044}" type="slidenum">
              <a:rPr lang="en-US" smtClean="0"/>
              <a:t>‹#›</a:t>
            </a:fld>
            <a:endParaRPr lang="en-US"/>
          </a:p>
        </p:txBody>
      </p:sp>
    </p:spTree>
    <p:extLst>
      <p:ext uri="{BB962C8B-B14F-4D97-AF65-F5344CB8AC3E}">
        <p14:creationId xmlns:p14="http://schemas.microsoft.com/office/powerpoint/2010/main" val="412817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5.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7.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8.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0.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5.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6.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7.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9.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0.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5.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3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3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39.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0.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4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44.png"/><Relationship Id="rId4" Type="http://schemas.openxmlformats.org/officeDocument/2006/relationships/image" Target="../media/image43.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45.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3.png"/><Relationship Id="rId4" Type="http://schemas.openxmlformats.org/officeDocument/2006/relationships/image" Target="../media/image46.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4182774" y="5661378"/>
            <a:ext cx="3839441" cy="261460"/>
          </a:xfrm>
          <a:prstGeom prst="rect">
            <a:avLst/>
          </a:prstGeom>
        </p:spPr>
        <p:txBody>
          <a:bodyPr/>
          <a:lstStyle>
            <a:lvl1pPr marL="0" indent="0" algn="ctr">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5306689" y="400213"/>
            <a:ext cx="1577340" cy="915733"/>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381000" y="2479972"/>
            <a:ext cx="11430000" cy="1898069"/>
          </a:xfrm>
          <a:prstGeom prst="rect">
            <a:avLst/>
          </a:prstGeom>
        </p:spPr>
        <p:txBody>
          <a:bodyPr anchor="ctr" anchorCtr="0"/>
          <a:lstStyle>
            <a:lvl1pPr marL="0" indent="0" algn="ctr">
              <a:buNone/>
              <a:defRPr lang="en-US" sz="6666" b="1" i="0" dirty="0">
                <a:solidFill>
                  <a:srgbClr val="002577"/>
                </a:solidFill>
                <a:latin typeface="Segoe UI" panose="020B0502040204020203" pitchFamily="34" charset="0"/>
                <a:sym typeface="Segoe UI" panose="020B0502040204020203" pitchFamily="34" charset="0"/>
              </a:defRPr>
            </a:lvl1pPr>
          </a:lstStyle>
          <a:p>
            <a:pPr marL="228574" lvl="0" indent="-228574"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4535566" y="5881430"/>
            <a:ext cx="3137850" cy="261460"/>
          </a:xfrm>
          <a:prstGeom prst="rect">
            <a:avLst/>
          </a:prstGeom>
        </p:spPr>
        <p:txBody>
          <a:bodyPr/>
          <a:lstStyle>
            <a:lvl1pPr marL="0" indent="0" algn="ctr">
              <a:buNone/>
              <a:defRPr sz="15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67119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8210551" y="714534"/>
            <a:ext cx="3245287" cy="544883"/>
          </a:xfrm>
          <a:prstGeom prst="rect">
            <a:avLst/>
          </a:prstGeom>
        </p:spPr>
        <p:txBody>
          <a:bodyPr/>
          <a:lstStyle>
            <a:lvl1pPr marL="0" indent="0">
              <a:lnSpc>
                <a:spcPts val="1000"/>
              </a:lnSpc>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04054" y="333737"/>
            <a:ext cx="4648948"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8210551" y="1857534"/>
            <a:ext cx="3245287" cy="544883"/>
          </a:xfrm>
          <a:prstGeom prst="rect">
            <a:avLst/>
          </a:prstGeom>
        </p:spPr>
        <p:txBody>
          <a:bodyPr/>
          <a:lstStyle>
            <a:lvl1pPr marL="0" indent="0">
              <a:lnSpc>
                <a:spcPts val="1000"/>
              </a:lnSpc>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8210551" y="3000534"/>
            <a:ext cx="3245287" cy="544883"/>
          </a:xfrm>
          <a:prstGeom prst="rect">
            <a:avLst/>
          </a:prstGeom>
        </p:spPr>
        <p:txBody>
          <a:bodyPr/>
          <a:lstStyle>
            <a:lvl1pPr marL="0" indent="0">
              <a:lnSpc>
                <a:spcPts val="1000"/>
              </a:lnSpc>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8210551" y="4143534"/>
            <a:ext cx="3245287" cy="544883"/>
          </a:xfrm>
          <a:prstGeom prst="rect">
            <a:avLst/>
          </a:prstGeom>
        </p:spPr>
        <p:txBody>
          <a:bodyPr/>
          <a:lstStyle>
            <a:lvl1pPr marL="0" indent="0">
              <a:lnSpc>
                <a:spcPts val="1000"/>
              </a:lnSpc>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8210551" y="5286534"/>
            <a:ext cx="3245287" cy="544883"/>
          </a:xfrm>
          <a:prstGeom prst="rect">
            <a:avLst/>
          </a:prstGeom>
        </p:spPr>
        <p:txBody>
          <a:bodyPr/>
          <a:lstStyle>
            <a:lvl1pPr marL="0" indent="0">
              <a:lnSpc>
                <a:spcPts val="1000"/>
              </a:lnSpc>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980652" y="552331"/>
            <a:ext cx="1108673" cy="766497"/>
          </a:xfrm>
          <a:prstGeom prst="rect">
            <a:avLst/>
          </a:prstGeom>
        </p:spPr>
        <p:txBody>
          <a:bodyPr/>
          <a:lstStyle>
            <a:lvl1pPr marL="0" indent="0">
              <a:buNone/>
              <a:defRPr sz="625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980652" y="1703991"/>
            <a:ext cx="1108673" cy="766497"/>
          </a:xfrm>
          <a:prstGeom prst="rect">
            <a:avLst/>
          </a:prstGeom>
        </p:spPr>
        <p:txBody>
          <a:bodyPr/>
          <a:lstStyle>
            <a:lvl1pPr marL="0" indent="0">
              <a:buNone/>
              <a:defRPr sz="625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980652" y="2855650"/>
            <a:ext cx="1108673" cy="766497"/>
          </a:xfrm>
          <a:prstGeom prst="rect">
            <a:avLst/>
          </a:prstGeom>
        </p:spPr>
        <p:txBody>
          <a:bodyPr/>
          <a:lstStyle>
            <a:lvl1pPr marL="0" indent="0">
              <a:buNone/>
              <a:defRPr sz="625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980652" y="3989991"/>
            <a:ext cx="1108673" cy="766497"/>
          </a:xfrm>
          <a:prstGeom prst="rect">
            <a:avLst/>
          </a:prstGeom>
        </p:spPr>
        <p:txBody>
          <a:bodyPr/>
          <a:lstStyle>
            <a:lvl1pPr marL="0" indent="0">
              <a:buNone/>
              <a:defRPr sz="625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980652" y="5132991"/>
            <a:ext cx="1108673" cy="766497"/>
          </a:xfrm>
          <a:prstGeom prst="rect">
            <a:avLst/>
          </a:prstGeom>
        </p:spPr>
        <p:txBody>
          <a:bodyPr/>
          <a:lstStyle>
            <a:lvl1pPr marL="0" indent="0">
              <a:buNone/>
              <a:defRPr sz="625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965585940"/>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744725" y="676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04054" y="333737"/>
            <a:ext cx="4648948"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744725" y="1819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744725" y="299329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744725" y="4105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744725" y="5248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9617465" y="676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9617465" y="1819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9617465" y="299329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9617465" y="4105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9617465" y="5248811"/>
            <a:ext cx="2177026" cy="409041"/>
          </a:xfrm>
          <a:prstGeom prst="rect">
            <a:avLst/>
          </a:prstGeom>
        </p:spPr>
        <p:txBody>
          <a:bodyPr/>
          <a:lstStyle>
            <a:lvl1pPr marL="0" indent="0">
              <a:lnSpc>
                <a:spcPts val="1000"/>
              </a:lnSpc>
              <a:buNone/>
              <a:defRPr sz="133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6113679" y="590603"/>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6113679" y="1750922"/>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6113679" y="2919898"/>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6113679" y="4028262"/>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6113679" y="5171262"/>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9032779" y="590603"/>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9032779" y="1750922"/>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9032779" y="2919898"/>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9032779" y="4028262"/>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9032779" y="5171262"/>
            <a:ext cx="631046" cy="41275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66578951"/>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4416902" y="2236763"/>
            <a:ext cx="3291839" cy="278416"/>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4417349" y="2560346"/>
            <a:ext cx="3291839" cy="376739"/>
          </a:xfrm>
          <a:prstGeom prst="rect">
            <a:avLst/>
          </a:prstGeom>
        </p:spPr>
        <p:txBody>
          <a:bodyPr/>
          <a:lstStyle>
            <a:lvl1pPr marL="0" indent="0">
              <a:buNone/>
              <a:defRPr sz="2083"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4169835" y="2236763"/>
            <a:ext cx="265806" cy="278416"/>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8290402" y="2236763"/>
            <a:ext cx="3291839" cy="278416"/>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8290849" y="2560346"/>
            <a:ext cx="3291839" cy="376739"/>
          </a:xfrm>
          <a:prstGeom prst="rect">
            <a:avLst/>
          </a:prstGeom>
        </p:spPr>
        <p:txBody>
          <a:bodyPr/>
          <a:lstStyle>
            <a:lvl1pPr marL="0" indent="0">
              <a:buNone/>
              <a:defRPr sz="2083"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8043335" y="2236763"/>
            <a:ext cx="265806" cy="278416"/>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4416902" y="3760763"/>
            <a:ext cx="3291839" cy="278416"/>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4417349" y="4084346"/>
            <a:ext cx="3291839" cy="376739"/>
          </a:xfrm>
          <a:prstGeom prst="rect">
            <a:avLst/>
          </a:prstGeom>
        </p:spPr>
        <p:txBody>
          <a:bodyPr/>
          <a:lstStyle>
            <a:lvl1pPr marL="0" indent="0">
              <a:buNone/>
              <a:defRPr sz="2083"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4169835" y="3760763"/>
            <a:ext cx="265806" cy="278416"/>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8321631" y="3760763"/>
            <a:ext cx="3291839" cy="278416"/>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8322078" y="4084346"/>
            <a:ext cx="3291839" cy="376739"/>
          </a:xfrm>
          <a:prstGeom prst="rect">
            <a:avLst/>
          </a:prstGeom>
        </p:spPr>
        <p:txBody>
          <a:bodyPr/>
          <a:lstStyle>
            <a:lvl1pPr marL="0" indent="0">
              <a:buNone/>
              <a:defRPr sz="2083"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8043335" y="3760763"/>
            <a:ext cx="265806" cy="278416"/>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4416902" y="5284763"/>
            <a:ext cx="3291839" cy="278416"/>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4417349" y="5608346"/>
            <a:ext cx="3291839" cy="376739"/>
          </a:xfrm>
          <a:prstGeom prst="rect">
            <a:avLst/>
          </a:prstGeom>
        </p:spPr>
        <p:txBody>
          <a:bodyPr/>
          <a:lstStyle>
            <a:lvl1pPr marL="0" indent="0">
              <a:buNone/>
              <a:defRPr sz="2083"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4169835" y="5284763"/>
            <a:ext cx="265806" cy="278416"/>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8290402" y="5284763"/>
            <a:ext cx="3291839" cy="278416"/>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8290849" y="5608346"/>
            <a:ext cx="3291839" cy="376739"/>
          </a:xfrm>
          <a:prstGeom prst="rect">
            <a:avLst/>
          </a:prstGeom>
        </p:spPr>
        <p:txBody>
          <a:bodyPr/>
          <a:lstStyle>
            <a:lvl1pPr marL="0" indent="0">
              <a:buNone/>
              <a:defRPr sz="2083"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8043335" y="5284763"/>
            <a:ext cx="265806" cy="278416"/>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6</a:t>
            </a:r>
          </a:p>
        </p:txBody>
      </p:sp>
    </p:spTree>
    <p:extLst>
      <p:ext uri="{BB962C8B-B14F-4D97-AF65-F5344CB8AC3E}">
        <p14:creationId xmlns:p14="http://schemas.microsoft.com/office/powerpoint/2010/main" val="6330142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90252" y="2996234"/>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73708" y="3000203"/>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74155" y="3238602"/>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17437" y="2394429"/>
            <a:ext cx="1083009" cy="263058"/>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90252" y="3643525"/>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73708" y="3647494"/>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74155" y="3885893"/>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90252" y="4274427"/>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73708" y="4278396"/>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74155" y="4516795"/>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044070" y="2996234"/>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4316482" y="3000203"/>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4316929" y="3238602"/>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160211" y="2394429"/>
            <a:ext cx="1083009" cy="263058"/>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044070" y="3643525"/>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4316482" y="3647494"/>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4316929" y="3885893"/>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044070" y="4274427"/>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4316482" y="4278396"/>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4316929" y="4516795"/>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916767" y="2996234"/>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8200223" y="3000203"/>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8200671" y="3238602"/>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8043953" y="2394429"/>
            <a:ext cx="1083009" cy="263058"/>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916767" y="3643525"/>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8200223" y="3647494"/>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8200671" y="3885893"/>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916767" y="4274427"/>
            <a:ext cx="368484" cy="327026"/>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8200223" y="4278396"/>
            <a:ext cx="3017241" cy="211986"/>
          </a:xfrm>
          <a:prstGeom prst="rect">
            <a:avLst/>
          </a:prstGeom>
        </p:spPr>
        <p:txBody>
          <a:bodyPr/>
          <a:lstStyle>
            <a:lvl1pPr marL="0" indent="0">
              <a:buNone/>
              <a:defRPr sz="1500" b="1"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8200671" y="4516795"/>
            <a:ext cx="3017241" cy="327025"/>
          </a:xfrm>
          <a:prstGeom prst="rect">
            <a:avLst/>
          </a:prstGeom>
        </p:spPr>
        <p:txBody>
          <a:bodyPr/>
          <a:lstStyle>
            <a:lvl1pPr marL="0" indent="0">
              <a:buNone/>
              <a:defRPr sz="1500" b="0" i="0">
                <a:solidFill>
                  <a:srgbClr val="0026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Subtitle content here</a:t>
            </a:r>
          </a:p>
        </p:txBody>
      </p:sp>
    </p:spTree>
    <p:extLst>
      <p:ext uri="{BB962C8B-B14F-4D97-AF65-F5344CB8AC3E}">
        <p14:creationId xmlns:p14="http://schemas.microsoft.com/office/powerpoint/2010/main" val="222054352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79986" y="4106190"/>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72281" y="4106190"/>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81002" y="3142309"/>
            <a:ext cx="11446730"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730806" y="4106190"/>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423101" y="4106190"/>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182601" y="2236275"/>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874897" y="2236275"/>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5315284" y="2236275"/>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5007580" y="2236275"/>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8271728" y="2236275"/>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964024" y="2236275"/>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915391" y="4106190"/>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6607688" y="4106190"/>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9751320" y="4106190"/>
            <a:ext cx="2051636" cy="553251"/>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9443616" y="4106190"/>
            <a:ext cx="390576" cy="277911"/>
          </a:xfrm>
          <a:prstGeom prst="rect">
            <a:avLst/>
          </a:prstGeom>
        </p:spPr>
        <p:txBody>
          <a:bodyPr/>
          <a:lstStyle>
            <a:lvl1pPr marL="0" indent="0" algn="r">
              <a:buNone/>
              <a:defRPr sz="15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2772008084"/>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381002" y="3143798"/>
            <a:ext cx="11446730" cy="226613"/>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10608" y="3927139"/>
            <a:ext cx="2203843" cy="488303"/>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3369FF"/>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10608" y="3674699"/>
            <a:ext cx="1992336" cy="204254"/>
          </a:xfrm>
          <a:prstGeom prst="rect">
            <a:avLst/>
          </a:prstGeom>
        </p:spPr>
        <p:txBody>
          <a:bodyPr/>
          <a:lstStyle>
            <a:lvl1pPr marL="0" indent="0">
              <a:buNone/>
              <a:defRPr sz="10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10616" y="4525894"/>
            <a:ext cx="2500186" cy="1570108"/>
          </a:xfrm>
          <a:prstGeom prst="rect">
            <a:avLst/>
          </a:prstGeom>
        </p:spPr>
        <p:txBody>
          <a:bodyPr/>
          <a:lstStyle>
            <a:lvl1pPr marL="0" marR="0" indent="0" algn="l" defTabSz="914295" rtl="0" eaLnBrk="1" fontAlgn="auto" latinLnBrk="0" hangingPunct="1">
              <a:lnSpc>
                <a:spcPts val="1333"/>
              </a:lnSpc>
              <a:spcBef>
                <a:spcPts val="1000"/>
              </a:spcBef>
              <a:spcAft>
                <a:spcPts val="0"/>
              </a:spcAft>
              <a:buClrTx/>
              <a:buSzTx/>
              <a:buFont typeface="Arial" panose="020B0604020202020204" pitchFamily="34" charset="0"/>
              <a:buNone/>
              <a:tabLst/>
              <a:defRPr sz="1167" b="0"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189274" y="3927139"/>
            <a:ext cx="2203843" cy="488303"/>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3369FF"/>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189274" y="3674699"/>
            <a:ext cx="1992336" cy="204254"/>
          </a:xfrm>
          <a:prstGeom prst="rect">
            <a:avLst/>
          </a:prstGeom>
        </p:spPr>
        <p:txBody>
          <a:bodyPr/>
          <a:lstStyle>
            <a:lvl1pPr marL="0" indent="0">
              <a:buNone/>
              <a:defRPr sz="10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189283" y="4525894"/>
            <a:ext cx="2500186" cy="1570108"/>
          </a:xfrm>
          <a:prstGeom prst="rect">
            <a:avLst/>
          </a:prstGeom>
        </p:spPr>
        <p:txBody>
          <a:bodyPr/>
          <a:lstStyle>
            <a:lvl1pPr marL="0" marR="0" indent="0" algn="l" defTabSz="914295" rtl="0" eaLnBrk="1" fontAlgn="auto" latinLnBrk="0" hangingPunct="1">
              <a:lnSpc>
                <a:spcPts val="1333"/>
              </a:lnSpc>
              <a:spcBef>
                <a:spcPts val="1000"/>
              </a:spcBef>
              <a:spcAft>
                <a:spcPts val="0"/>
              </a:spcAft>
              <a:buClrTx/>
              <a:buSzTx/>
              <a:buFont typeface="Arial" panose="020B0604020202020204" pitchFamily="34" charset="0"/>
              <a:buNone/>
              <a:tabLst/>
              <a:defRPr sz="1167" b="0"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6089108" y="3927139"/>
            <a:ext cx="2203843" cy="488303"/>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3369FF"/>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6089108" y="3674699"/>
            <a:ext cx="1992336" cy="204254"/>
          </a:xfrm>
          <a:prstGeom prst="rect">
            <a:avLst/>
          </a:prstGeom>
        </p:spPr>
        <p:txBody>
          <a:bodyPr/>
          <a:lstStyle>
            <a:lvl1pPr marL="0" indent="0">
              <a:buNone/>
              <a:defRPr sz="10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6089116" y="4525894"/>
            <a:ext cx="2500186" cy="1570108"/>
          </a:xfrm>
          <a:prstGeom prst="rect">
            <a:avLst/>
          </a:prstGeom>
        </p:spPr>
        <p:txBody>
          <a:bodyPr/>
          <a:lstStyle>
            <a:lvl1pPr marL="0" marR="0" indent="0" algn="l" defTabSz="914295" rtl="0" eaLnBrk="1" fontAlgn="auto" latinLnBrk="0" hangingPunct="1">
              <a:lnSpc>
                <a:spcPts val="1333"/>
              </a:lnSpc>
              <a:spcBef>
                <a:spcPts val="1000"/>
              </a:spcBef>
              <a:spcAft>
                <a:spcPts val="0"/>
              </a:spcAft>
              <a:buClrTx/>
              <a:buSzTx/>
              <a:buFont typeface="Arial" panose="020B0604020202020204" pitchFamily="34" charset="0"/>
              <a:buNone/>
              <a:tabLst/>
              <a:defRPr sz="1167" b="0"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914858" y="3927139"/>
            <a:ext cx="2203843" cy="488303"/>
          </a:xfrm>
          <a:prstGeom prst="rect">
            <a:avLst/>
          </a:prstGeom>
        </p:spPr>
        <p:txBody>
          <a:bodyPr/>
          <a:lstStyle>
            <a:lvl1pPr marL="0" marR="0" indent="0" algn="l" defTabSz="914295" rtl="0" eaLnBrk="1" fontAlgn="auto" latinLnBrk="0" hangingPunct="1">
              <a:lnSpc>
                <a:spcPct val="90000"/>
              </a:lnSpc>
              <a:spcBef>
                <a:spcPts val="0"/>
              </a:spcBef>
              <a:spcAft>
                <a:spcPts val="0"/>
              </a:spcAft>
              <a:buClrTx/>
              <a:buSzTx/>
              <a:buFont typeface="Arial" panose="020B0604020202020204" pitchFamily="34" charset="0"/>
              <a:buNone/>
              <a:tabLst/>
              <a:defRPr sz="1500" b="1" i="0">
                <a:solidFill>
                  <a:srgbClr val="3369FF"/>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marL="0" marR="0" lvl="0" indent="0" algn="l" defTabSz="91429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914858" y="3674699"/>
            <a:ext cx="1992336" cy="204254"/>
          </a:xfrm>
          <a:prstGeom prst="rect">
            <a:avLst/>
          </a:prstGeom>
        </p:spPr>
        <p:txBody>
          <a:bodyPr/>
          <a:lstStyle>
            <a:lvl1pPr marL="0" indent="0">
              <a:buNone/>
              <a:defRPr sz="10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914866" y="4525894"/>
            <a:ext cx="2500186" cy="1570108"/>
          </a:xfrm>
          <a:prstGeom prst="rect">
            <a:avLst/>
          </a:prstGeom>
        </p:spPr>
        <p:txBody>
          <a:bodyPr/>
          <a:lstStyle>
            <a:lvl1pPr marL="0" marR="0" indent="0" algn="l" defTabSz="914295" rtl="0" eaLnBrk="1" fontAlgn="auto" latinLnBrk="0" hangingPunct="1">
              <a:lnSpc>
                <a:spcPts val="1333"/>
              </a:lnSpc>
              <a:spcBef>
                <a:spcPts val="1000"/>
              </a:spcBef>
              <a:spcAft>
                <a:spcPts val="0"/>
              </a:spcAft>
              <a:buClrTx/>
              <a:buSzTx/>
              <a:buFont typeface="Arial" panose="020B0604020202020204" pitchFamily="34" charset="0"/>
              <a:buNone/>
              <a:tabLst/>
              <a:defRPr sz="1167" b="0" i="0">
                <a:solidFill>
                  <a:srgbClr val="002677"/>
                </a:solidFill>
                <a:latin typeface="Segoe UI" panose="020B0502040204020203" pitchFamily="34" charset="0"/>
                <a:sym typeface="Segoe UI" panose="020B0502040204020203" pitchFamily="34" charset="0"/>
              </a:defRPr>
            </a:lvl1pPr>
            <a:lvl2pPr marL="457148" indent="0">
              <a:buNone/>
              <a:defRPr sz="1600">
                <a:latin typeface="Helvetica" pitchFamily="2" charset="0"/>
              </a:defRPr>
            </a:lvl2pPr>
            <a:lvl3pPr marL="914295" indent="0">
              <a:buNone/>
              <a:defRPr sz="1600">
                <a:latin typeface="Helvetica" pitchFamily="2" charset="0"/>
              </a:defRPr>
            </a:lvl3pPr>
            <a:lvl4pPr marL="1371443" indent="0">
              <a:buNone/>
              <a:defRPr sz="1600">
                <a:latin typeface="Helvetica" pitchFamily="2" charset="0"/>
              </a:defRPr>
            </a:lvl4pPr>
            <a:lvl5pPr marL="1828590" indent="0">
              <a:buNone/>
              <a:defRPr sz="160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934918337"/>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188735" y="1849182"/>
            <a:ext cx="4272109" cy="275242"/>
          </a:xfrm>
          <a:prstGeom prst="rect">
            <a:avLst/>
          </a:prstGeom>
        </p:spPr>
        <p:txBody>
          <a:bodyPr/>
          <a:lstStyle>
            <a:lvl1pPr marL="0" indent="0">
              <a:buNone/>
              <a:defRPr sz="208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188735" y="2166758"/>
            <a:ext cx="4272109" cy="278069"/>
          </a:xfrm>
          <a:prstGeom prst="rect">
            <a:avLst/>
          </a:prstGeom>
        </p:spPr>
        <p:txBody>
          <a:bodyPr/>
          <a:lstStyle>
            <a:lvl1pPr marL="0" indent="0">
              <a:buNone/>
              <a:defRPr sz="208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79277" y="1817430"/>
            <a:ext cx="2278320" cy="2278320"/>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188230" y="2825750"/>
            <a:ext cx="5797021" cy="3270250"/>
          </a:xfrm>
          <a:prstGeom prst="rect">
            <a:avLst/>
          </a:prstGeom>
        </p:spPr>
        <p:txBody>
          <a:bodyPr/>
          <a:lstStyle>
            <a:lvl1pPr marL="0" indent="0">
              <a:lnSpc>
                <a:spcPts val="1667"/>
              </a:lnSpc>
              <a:spcBef>
                <a:spcPts val="0"/>
              </a:spcBef>
              <a:buNone/>
              <a:defRPr lang="en-US" sz="1333"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544046650"/>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510328" y="2053001"/>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510328" y="2268544"/>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99418" y="1987791"/>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04053" y="333737"/>
            <a:ext cx="8382000" cy="479861"/>
          </a:xfrm>
          <a:prstGeom prst="rect">
            <a:avLst/>
          </a:prstGeom>
        </p:spPr>
        <p:txBody>
          <a:bodyPr anchor="b">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516234" y="2538948"/>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5349863" y="2053001"/>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5349863" y="2268544"/>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4238953" y="1987791"/>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5355769" y="2538823"/>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9195140" y="2053001"/>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9195140" y="2271273"/>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8084230" y="1987791"/>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9201047" y="2532840"/>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9201047" y="5533584"/>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510328" y="3565541"/>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510328" y="3781085"/>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99418" y="3500332"/>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516234" y="4051489"/>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5349863" y="3565541"/>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5349863" y="3781085"/>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4238953" y="3500332"/>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9195140" y="3565541"/>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9195140" y="3783814"/>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8084230" y="3500332"/>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9201047" y="4045381"/>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510328" y="5055166"/>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510328" y="5270709"/>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99418" y="4989956"/>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516234" y="5541113"/>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5349863" y="5055166"/>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5349863" y="5270709"/>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4238953" y="4989956"/>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5355769" y="5540988"/>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9195140" y="5055166"/>
            <a:ext cx="2469033" cy="216254"/>
          </a:xfrm>
          <a:prstGeom prst="rect">
            <a:avLst/>
          </a:prstGeom>
        </p:spPr>
        <p:txBody>
          <a:bodyPr/>
          <a:lstStyle>
            <a:lvl1pPr marL="0" indent="0">
              <a:buNone/>
              <a:defRPr sz="1333"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9195140" y="5273438"/>
            <a:ext cx="2469033" cy="216254"/>
          </a:xfrm>
          <a:prstGeom prst="rect">
            <a:avLst/>
          </a:prstGeom>
        </p:spPr>
        <p:txBody>
          <a:bodyPr/>
          <a:lstStyle>
            <a:lvl1pPr marL="0" indent="0">
              <a:buNone/>
              <a:defRPr sz="1333"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8084230" y="4989956"/>
            <a:ext cx="952500" cy="952500"/>
          </a:xfrm>
          <a:prstGeom prst="ellipse">
            <a:avLst/>
          </a:prstGeom>
          <a:solidFill>
            <a:schemeClr val="bg1">
              <a:lumMod val="95000"/>
            </a:schemeClr>
          </a:solidFill>
          <a:ln>
            <a:noFill/>
          </a:ln>
        </p:spPr>
        <p:txBody>
          <a:bodyPr/>
          <a:lstStyle>
            <a:lvl1pPr marL="0" indent="0" algn="ctr">
              <a:buNone/>
              <a:defRPr sz="75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9201047" y="5535005"/>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5349863" y="4043592"/>
            <a:ext cx="2469033" cy="491784"/>
          </a:xfrm>
          <a:prstGeom prst="rect">
            <a:avLst/>
          </a:prstGeom>
        </p:spPr>
        <p:txBody>
          <a:bodyPr anchor="t"/>
          <a:lstStyle>
            <a:lvl1pPr marL="0" indent="0">
              <a:lnSpc>
                <a:spcPts val="1200"/>
              </a:lnSpc>
              <a:spcBef>
                <a:spcPts val="0"/>
              </a:spcBef>
              <a:buNone/>
              <a:defRPr sz="10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5643565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21468" y="1785933"/>
            <a:ext cx="8322469" cy="4310067"/>
          </a:xfrm>
          <a:prstGeom prst="rect">
            <a:avLst/>
          </a:prstGeom>
        </p:spPr>
        <p:txBody>
          <a:bodyPr/>
          <a:lstStyle>
            <a:lvl1pPr marL="187847" indent="-177264">
              <a:lnSpc>
                <a:spcPts val="4583"/>
              </a:lnSpc>
              <a:buNone/>
              <a:tabLst/>
              <a:defRPr sz="2917"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84009689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21468" y="1785933"/>
            <a:ext cx="8322469" cy="4310067"/>
          </a:xfrm>
          <a:prstGeom prst="rect">
            <a:avLst/>
          </a:prstGeom>
        </p:spPr>
        <p:txBody>
          <a:bodyPr/>
          <a:lstStyle>
            <a:lvl1pPr marL="0" indent="0">
              <a:lnSpc>
                <a:spcPts val="4583"/>
              </a:lnSpc>
              <a:buNone/>
              <a:defRPr sz="2917"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32523" y="-115958"/>
            <a:ext cx="1524000" cy="1524000"/>
          </a:xfrm>
          <a:prstGeom prst="rect">
            <a:avLst/>
          </a:prstGeom>
        </p:spPr>
      </p:pic>
    </p:spTree>
    <p:extLst>
      <p:ext uri="{BB962C8B-B14F-4D97-AF65-F5344CB8AC3E}">
        <p14:creationId xmlns:p14="http://schemas.microsoft.com/office/powerpoint/2010/main" val="414694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61628" y="1521354"/>
            <a:ext cx="11523978" cy="4626307"/>
          </a:xfrm>
          <a:prstGeom prst="rect">
            <a:avLst/>
          </a:prstGeom>
        </p:spPr>
        <p:txBody>
          <a:bodyPr vert="horz" lIns="91440" tIns="45720" rIns="91440" bIns="45720" rtlCol="0">
            <a:normAutofit/>
          </a:bodyPr>
          <a:lst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2"/>
                </a:solidFill>
                <a:latin typeface="Segoe UI" panose="020B0502040204020203" pitchFamily="34" charset="0"/>
                <a:ea typeface="+mn-ea"/>
                <a:cs typeface="Segoe UI" panose="020B0502040204020203"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2"/>
                </a:solidFill>
                <a:latin typeface="Segoe UI" panose="020B0502040204020203" pitchFamily="34" charset="0"/>
                <a:ea typeface="+mn-ea"/>
                <a:cs typeface="Segoe UI" panose="020B0502040204020203" pitchFamily="34" charset="0"/>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2"/>
                </a:solidFill>
                <a:latin typeface="Segoe UI" panose="020B0502040204020203" pitchFamily="34" charset="0"/>
                <a:ea typeface="+mn-ea"/>
                <a:cs typeface="Segoe UI" panose="020B0502040204020203" pitchFamily="34" charset="0"/>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2"/>
                </a:solidFill>
                <a:latin typeface="Segoe UI" panose="020B0502040204020203" pitchFamily="34" charset="0"/>
                <a:ea typeface="+mn-ea"/>
                <a:cs typeface="Segoe UI" panose="020B0502040204020203" pitchFamily="34" charset="0"/>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61628" y="365126"/>
            <a:ext cx="11523978" cy="1006740"/>
          </a:xfrm>
          <a:prstGeom prst="rect">
            <a:avLst/>
          </a:prstGeom>
        </p:spPr>
        <p:txBody>
          <a:bodyPr/>
          <a:lstStyle>
            <a:lvl1pPr>
              <a:defRPr sz="2917"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3738694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85121" y="382885"/>
            <a:ext cx="8382000" cy="1166343"/>
          </a:xfrm>
          <a:prstGeom prst="rect">
            <a:avLst/>
          </a:prstGeom>
        </p:spPr>
        <p:txBody>
          <a:bodyPr>
            <a:noAutofit/>
          </a:bodyPr>
          <a:lstStyle>
            <a:lvl1pPr marL="0" indent="0">
              <a:lnSpc>
                <a:spcPts val="2500"/>
              </a:lnSpc>
              <a:buNone/>
              <a:defRPr sz="2917"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10969" y="3770901"/>
            <a:ext cx="2853531" cy="227542"/>
          </a:xfrm>
          <a:prstGeom prst="rect">
            <a:avLst/>
          </a:prstGeom>
        </p:spPr>
        <p:txBody>
          <a:bodyPr/>
          <a:lstStyle>
            <a:lvl1pPr marL="0" indent="0">
              <a:buNone/>
              <a:defRPr sz="10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152390" y="3770901"/>
            <a:ext cx="2853531" cy="227542"/>
          </a:xfrm>
          <a:prstGeom prst="rect">
            <a:avLst/>
          </a:prstGeom>
        </p:spPr>
        <p:txBody>
          <a:bodyPr/>
          <a:lstStyle>
            <a:lvl1pPr marL="0" indent="0">
              <a:buNone/>
              <a:defRPr sz="10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8056660" y="3770901"/>
            <a:ext cx="2853531" cy="227542"/>
          </a:xfrm>
          <a:prstGeom prst="rect">
            <a:avLst/>
          </a:prstGeom>
        </p:spPr>
        <p:txBody>
          <a:bodyPr/>
          <a:lstStyle>
            <a:lvl1pPr marL="0" indent="0">
              <a:buNone/>
              <a:defRPr sz="10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18219" y="2560320"/>
            <a:ext cx="1143000" cy="1143000"/>
          </a:xfrm>
          <a:prstGeom prst="rect">
            <a:avLst/>
          </a:prstGeom>
        </p:spPr>
        <p:txBody>
          <a:bodyPr/>
          <a:lstStyle>
            <a:lvl1pPr>
              <a:defRPr sz="667"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149386" y="2560320"/>
            <a:ext cx="1143000" cy="1143000"/>
          </a:xfrm>
          <a:prstGeom prst="rect">
            <a:avLst/>
          </a:prstGeom>
        </p:spPr>
        <p:txBody>
          <a:bodyPr/>
          <a:lstStyle>
            <a:lvl2pPr>
              <a:defRPr sz="667"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8053406" y="2560320"/>
            <a:ext cx="1143000" cy="1143000"/>
          </a:xfrm>
          <a:prstGeom prst="rect">
            <a:avLst/>
          </a:prstGeom>
        </p:spPr>
        <p:txBody>
          <a:bodyPr/>
          <a:lstStyle>
            <a:lvl2pPr>
              <a:defRPr sz="667"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18824" y="4714875"/>
            <a:ext cx="3004343" cy="1336146"/>
          </a:xfrm>
          <a:prstGeom prst="rect">
            <a:avLst/>
          </a:prstGeom>
        </p:spPr>
        <p:txBody>
          <a:bodyPr/>
          <a:lstStyle>
            <a:lvl1pPr marL="228574" indent="-228574">
              <a:buFont typeface="Courier New" panose="02070309020205020404" pitchFamily="49" charset="0"/>
              <a:buChar char="o"/>
              <a:defRPr sz="1167" b="0" i="0">
                <a:solidFill>
                  <a:srgbClr val="FFFFFF"/>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161339" y="4735135"/>
            <a:ext cx="3004343" cy="1336146"/>
          </a:xfrm>
          <a:prstGeom prst="rect">
            <a:avLst/>
          </a:prstGeom>
        </p:spPr>
        <p:txBody>
          <a:bodyPr/>
          <a:lstStyle>
            <a:lvl1pPr marL="228574" indent="-228574">
              <a:buFont typeface="Courier New" panose="02070309020205020404" pitchFamily="49" charset="0"/>
              <a:buChar char="o"/>
              <a:defRPr sz="1167" b="0" i="0">
                <a:solidFill>
                  <a:srgbClr val="FFFFFF"/>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8064297" y="4735135"/>
            <a:ext cx="3004343" cy="1336146"/>
          </a:xfrm>
          <a:prstGeom prst="rect">
            <a:avLst/>
          </a:prstGeom>
        </p:spPr>
        <p:txBody>
          <a:bodyPr/>
          <a:lstStyle>
            <a:lvl1pPr marL="228574" indent="-228574">
              <a:buFont typeface="Courier New" panose="02070309020205020404" pitchFamily="49" charset="0"/>
              <a:buChar char="o"/>
              <a:defRPr sz="1167" b="0" i="0">
                <a:solidFill>
                  <a:srgbClr val="FFFFFF"/>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18219" y="4020599"/>
            <a:ext cx="3004343" cy="677333"/>
          </a:xfrm>
          <a:prstGeom prst="rect">
            <a:avLst/>
          </a:prstGeom>
        </p:spPr>
        <p:txBody>
          <a:bodyPr/>
          <a:lstStyle>
            <a:lvl1pPr marL="0" indent="0">
              <a:buNone/>
              <a:defRPr sz="1167">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149386" y="4034924"/>
            <a:ext cx="3004343" cy="677333"/>
          </a:xfrm>
          <a:prstGeom prst="rect">
            <a:avLst/>
          </a:prstGeom>
        </p:spPr>
        <p:txBody>
          <a:bodyPr/>
          <a:lstStyle>
            <a:lvl1pPr marL="0" indent="0">
              <a:buNone/>
              <a:defRPr sz="1167">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8053406" y="4035951"/>
            <a:ext cx="3004343" cy="677333"/>
          </a:xfrm>
          <a:prstGeom prst="rect">
            <a:avLst/>
          </a:prstGeom>
        </p:spPr>
        <p:txBody>
          <a:bodyPr/>
          <a:lstStyle>
            <a:lvl1pPr marL="0" indent="0">
              <a:buNone/>
              <a:defRPr sz="1167">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60552344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85121" y="382885"/>
            <a:ext cx="8382000" cy="1166343"/>
          </a:xfrm>
          <a:prstGeom prst="rect">
            <a:avLst/>
          </a:prstGeom>
        </p:spPr>
        <p:txBody>
          <a:bodyPr>
            <a:noAutofit/>
          </a:bodyPr>
          <a:lstStyle>
            <a:lvl1pPr marL="0" indent="0">
              <a:lnSpc>
                <a:spcPts val="2500"/>
              </a:lnSpc>
              <a:buNone/>
              <a:defRPr sz="2917"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10969" y="3770901"/>
            <a:ext cx="2853531"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152390" y="3770901"/>
            <a:ext cx="2853531"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8056660" y="3770901"/>
            <a:ext cx="2853531"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18219" y="2560320"/>
            <a:ext cx="1143000" cy="1143000"/>
          </a:xfrm>
          <a:prstGeom prst="rect">
            <a:avLst/>
          </a:prstGeom>
        </p:spPr>
        <p:txBody>
          <a:bodyPr/>
          <a:lstStyle>
            <a:lvl1pPr>
              <a:defRPr sz="667"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149386" y="2560320"/>
            <a:ext cx="1143000" cy="1143000"/>
          </a:xfrm>
          <a:prstGeom prst="rect">
            <a:avLst/>
          </a:prstGeom>
        </p:spPr>
        <p:txBody>
          <a:bodyPr/>
          <a:lstStyle>
            <a:lvl2pPr>
              <a:defRPr sz="667"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8053406" y="2560320"/>
            <a:ext cx="1143000" cy="1143000"/>
          </a:xfrm>
          <a:prstGeom prst="rect">
            <a:avLst/>
          </a:prstGeom>
        </p:spPr>
        <p:txBody>
          <a:bodyPr/>
          <a:lstStyle>
            <a:lvl2pPr>
              <a:defRPr sz="667"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18824" y="4714875"/>
            <a:ext cx="3004343" cy="1336146"/>
          </a:xfrm>
          <a:prstGeom prst="rect">
            <a:avLst/>
          </a:prstGeom>
        </p:spPr>
        <p:txBody>
          <a:bodyPr/>
          <a:lstStyle>
            <a:lvl1pPr marL="228574" indent="-228574">
              <a:buFont typeface="Courier New" panose="02070309020205020404" pitchFamily="49" charset="0"/>
              <a:buChar char="o"/>
              <a:defRPr sz="1167"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161339" y="4735135"/>
            <a:ext cx="3004343" cy="1336146"/>
          </a:xfrm>
          <a:prstGeom prst="rect">
            <a:avLst/>
          </a:prstGeom>
        </p:spPr>
        <p:txBody>
          <a:bodyPr/>
          <a:lstStyle>
            <a:lvl1pPr marL="228574" indent="-228574">
              <a:buFont typeface="Courier New" panose="02070309020205020404" pitchFamily="49" charset="0"/>
              <a:buChar char="o"/>
              <a:defRPr sz="1167"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8064297" y="4735135"/>
            <a:ext cx="3004343" cy="1336146"/>
          </a:xfrm>
          <a:prstGeom prst="rect">
            <a:avLst/>
          </a:prstGeom>
        </p:spPr>
        <p:txBody>
          <a:bodyPr/>
          <a:lstStyle>
            <a:lvl1pPr marL="228574" indent="-228574">
              <a:buFont typeface="Courier New" panose="02070309020205020404" pitchFamily="49" charset="0"/>
              <a:buChar char="o"/>
              <a:defRPr sz="1167"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18219" y="4020599"/>
            <a:ext cx="3004343" cy="677333"/>
          </a:xfrm>
          <a:prstGeom prst="rect">
            <a:avLst/>
          </a:prstGeom>
        </p:spPr>
        <p:txBody>
          <a:bodyPr/>
          <a:lstStyle>
            <a:lvl1pPr marL="0" indent="0">
              <a:buNone/>
              <a:defRPr sz="1167">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149386" y="4034924"/>
            <a:ext cx="3004343" cy="677333"/>
          </a:xfrm>
          <a:prstGeom prst="rect">
            <a:avLst/>
          </a:prstGeom>
        </p:spPr>
        <p:txBody>
          <a:bodyPr/>
          <a:lstStyle>
            <a:lvl1pPr marL="0" indent="0">
              <a:buNone/>
              <a:defRPr sz="1167">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8053406" y="4035951"/>
            <a:ext cx="3004343" cy="677333"/>
          </a:xfrm>
          <a:prstGeom prst="rect">
            <a:avLst/>
          </a:prstGeom>
        </p:spPr>
        <p:txBody>
          <a:bodyPr/>
          <a:lstStyle>
            <a:lvl1pPr marL="0" indent="0">
              <a:buNone/>
              <a:defRPr sz="1167">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3296447610"/>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85121" y="382885"/>
            <a:ext cx="8382000" cy="1166343"/>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10969" y="3770901"/>
            <a:ext cx="2523673"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186144" y="3770901"/>
            <a:ext cx="2523673"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6084886" y="3770901"/>
            <a:ext cx="2523673"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975773" y="3770901"/>
            <a:ext cx="2523673" cy="227542"/>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18219" y="2560320"/>
            <a:ext cx="1143000" cy="1143000"/>
          </a:xfrm>
          <a:prstGeom prst="rect">
            <a:avLst/>
          </a:prstGeom>
        </p:spPr>
        <p:txBody>
          <a:bodyPr/>
          <a:lstStyle>
            <a:lvl1pPr>
              <a:defRPr sz="667"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196886" y="2560320"/>
            <a:ext cx="1143000" cy="1143000"/>
          </a:xfrm>
          <a:prstGeom prst="rect">
            <a:avLst/>
          </a:prstGeom>
        </p:spPr>
        <p:txBody>
          <a:bodyPr/>
          <a:lstStyle>
            <a:lvl1pPr>
              <a:defRPr sz="667"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6086136" y="2560320"/>
            <a:ext cx="1143000" cy="1143000"/>
          </a:xfrm>
          <a:prstGeom prst="rect">
            <a:avLst/>
          </a:prstGeom>
        </p:spPr>
        <p:txBody>
          <a:bodyPr/>
          <a:lstStyle>
            <a:lvl1pPr>
              <a:defRPr sz="667"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975386" y="2560320"/>
            <a:ext cx="1143000" cy="1143000"/>
          </a:xfrm>
          <a:prstGeom prst="rect">
            <a:avLst/>
          </a:prstGeom>
        </p:spPr>
        <p:txBody>
          <a:bodyPr/>
          <a:lstStyle>
            <a:lvl1pPr>
              <a:defRPr sz="667"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197491" y="4016865"/>
            <a:ext cx="2293623" cy="697546"/>
          </a:xfrm>
          <a:prstGeom prst="rect">
            <a:avLst/>
          </a:prstGeom>
        </p:spPr>
        <p:txBody>
          <a:bodyPr/>
          <a:lstStyle>
            <a:lvl1pPr marL="0" marR="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lang="en-US" sz="1000" smtClean="0">
                <a:solidFill>
                  <a:srgbClr val="002577"/>
                </a:solidFill>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06605" y="4016866"/>
            <a:ext cx="2293623" cy="697546"/>
          </a:xfrm>
          <a:prstGeom prst="rect">
            <a:avLst/>
          </a:prstGeom>
        </p:spPr>
        <p:txBody>
          <a:bodyPr/>
          <a:lstStyle>
            <a:lvl1pPr marL="0" marR="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lang="en-US" sz="1000" smtClean="0">
                <a:solidFill>
                  <a:srgbClr val="002577"/>
                </a:solidFill>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6088378" y="4016864"/>
            <a:ext cx="2293623" cy="697546"/>
          </a:xfrm>
          <a:prstGeom prst="rect">
            <a:avLst/>
          </a:prstGeom>
        </p:spPr>
        <p:txBody>
          <a:bodyPr/>
          <a:lstStyle>
            <a:lvl1pPr marL="0" marR="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lang="en-US" sz="1000" smtClean="0">
                <a:solidFill>
                  <a:srgbClr val="002577"/>
                </a:solidFill>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979266" y="4016864"/>
            <a:ext cx="2293623" cy="697546"/>
          </a:xfrm>
          <a:prstGeom prst="rect">
            <a:avLst/>
          </a:prstGeom>
        </p:spPr>
        <p:txBody>
          <a:bodyPr/>
          <a:lstStyle>
            <a:lvl1pPr marL="0" marR="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lang="en-US" sz="1000" smtClean="0">
                <a:solidFill>
                  <a:srgbClr val="002577"/>
                </a:solidFill>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18824" y="4714875"/>
            <a:ext cx="2293623" cy="1336146"/>
          </a:xfrm>
          <a:prstGeom prst="rect">
            <a:avLst/>
          </a:prstGeom>
        </p:spPr>
        <p:txBody>
          <a:bodyPr/>
          <a:lstStyle>
            <a:lvl1pPr marL="228574" indent="-228574">
              <a:buFont typeface="Courier New" panose="02070309020205020404" pitchFamily="49" charset="0"/>
              <a:buChar char="o"/>
              <a:defRPr sz="1000"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186144" y="4742536"/>
            <a:ext cx="2293623" cy="1336146"/>
          </a:xfrm>
          <a:prstGeom prst="rect">
            <a:avLst/>
          </a:prstGeom>
        </p:spPr>
        <p:txBody>
          <a:bodyPr/>
          <a:lstStyle>
            <a:lvl1pPr marL="228574" indent="-228574">
              <a:buFont typeface="Courier New" panose="02070309020205020404" pitchFamily="49" charset="0"/>
              <a:buChar char="o"/>
              <a:defRPr sz="1000"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6088378" y="4742536"/>
            <a:ext cx="2293623" cy="1336146"/>
          </a:xfrm>
          <a:prstGeom prst="rect">
            <a:avLst/>
          </a:prstGeom>
        </p:spPr>
        <p:txBody>
          <a:bodyPr/>
          <a:lstStyle>
            <a:lvl1pPr marL="228574" indent="-228574">
              <a:buFont typeface="Courier New" panose="02070309020205020404" pitchFamily="49" charset="0"/>
              <a:buChar char="o"/>
              <a:defRPr sz="1000"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8990613" y="4742536"/>
            <a:ext cx="2293623" cy="1336146"/>
          </a:xfrm>
          <a:prstGeom prst="rect">
            <a:avLst/>
          </a:prstGeom>
        </p:spPr>
        <p:txBody>
          <a:bodyPr/>
          <a:lstStyle>
            <a:lvl1pPr marL="228574" indent="-228574">
              <a:buFont typeface="Courier New" panose="02070309020205020404" pitchFamily="49" charset="0"/>
              <a:buChar char="o"/>
              <a:defRPr sz="1000" b="0" i="0">
                <a:solidFill>
                  <a:srgbClr val="002577"/>
                </a:solidFill>
                <a:latin typeface="Segoe UI" panose="020B0502040204020203" pitchFamily="34" charset="0"/>
                <a:cs typeface="Segoe UI" panose="020B0502040204020203" pitchFamily="34" charset="0"/>
              </a:defRPr>
            </a:lvl1pPr>
            <a:lvl2pPr>
              <a:defRPr sz="1333" b="0" i="0">
                <a:latin typeface="Segoe UI" panose="020B0502040204020203" pitchFamily="34" charset="0"/>
                <a:cs typeface="Segoe UI" panose="020B0502040204020203" pitchFamily="34" charset="0"/>
              </a:defRPr>
            </a:lvl2pPr>
            <a:lvl3pPr>
              <a:defRPr sz="1167" b="0" i="0">
                <a:latin typeface="Segoe UI" panose="020B0502040204020203" pitchFamily="34" charset="0"/>
                <a:cs typeface="Segoe UI" panose="020B0502040204020203" pitchFamily="34" charset="0"/>
              </a:defRPr>
            </a:lvl3pPr>
            <a:lvl4pPr>
              <a:defRPr sz="1000" b="0" i="0">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1395107551"/>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285121" y="1874574"/>
            <a:ext cx="5810879" cy="2768864"/>
          </a:xfrm>
          <a:prstGeom prst="rect">
            <a:avLst/>
          </a:prstGeom>
        </p:spPr>
        <p:txBody>
          <a:bodyPr/>
          <a:lstStyle>
            <a:lvl1pPr>
              <a:defRPr sz="1500" b="0" i="0">
                <a:solidFill>
                  <a:srgbClr val="002577"/>
                </a:solidFill>
                <a:latin typeface="Segoe UI" panose="020B0502040204020203" pitchFamily="34" charset="0"/>
                <a:cs typeface="Segoe UI" panose="020B0502040204020203" pitchFamily="34" charset="0"/>
              </a:defRPr>
            </a:lvl1pPr>
            <a:lvl2pPr>
              <a:defRPr sz="1333" b="0" i="0">
                <a:solidFill>
                  <a:srgbClr val="002577"/>
                </a:solidFill>
                <a:latin typeface="Segoe UI" panose="020B0502040204020203" pitchFamily="34" charset="0"/>
                <a:cs typeface="Segoe UI" panose="020B0502040204020203" pitchFamily="34" charset="0"/>
              </a:defRPr>
            </a:lvl2pPr>
            <a:lvl3pPr>
              <a:defRPr sz="1167" b="0" i="0">
                <a:solidFill>
                  <a:srgbClr val="002577"/>
                </a:solidFill>
                <a:latin typeface="Segoe UI" panose="020B0502040204020203" pitchFamily="34" charset="0"/>
                <a:cs typeface="Segoe UI" panose="020B0502040204020203" pitchFamily="34" charset="0"/>
              </a:defRPr>
            </a:lvl3pPr>
            <a:lvl4pPr>
              <a:defRPr sz="1000" b="0" i="0">
                <a:solidFill>
                  <a:srgbClr val="002577"/>
                </a:solidFill>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6096001" y="1888769"/>
            <a:ext cx="5810879" cy="2768864"/>
          </a:xfrm>
          <a:prstGeom prst="rect">
            <a:avLst/>
          </a:prstGeom>
        </p:spPr>
        <p:txBody>
          <a:bodyPr/>
          <a:lstStyle>
            <a:lvl1pPr>
              <a:defRPr sz="1500" b="0" i="0">
                <a:solidFill>
                  <a:srgbClr val="002577"/>
                </a:solidFill>
                <a:latin typeface="Segoe UI" panose="020B0502040204020203" pitchFamily="34" charset="0"/>
                <a:cs typeface="Segoe UI" panose="020B0502040204020203" pitchFamily="34" charset="0"/>
              </a:defRPr>
            </a:lvl1pPr>
            <a:lvl2pPr>
              <a:defRPr sz="1333" b="0" i="0">
                <a:solidFill>
                  <a:srgbClr val="002577"/>
                </a:solidFill>
                <a:latin typeface="Segoe UI" panose="020B0502040204020203" pitchFamily="34" charset="0"/>
                <a:cs typeface="Segoe UI" panose="020B0502040204020203" pitchFamily="34" charset="0"/>
              </a:defRPr>
            </a:lvl2pPr>
            <a:lvl3pPr>
              <a:defRPr sz="1167" b="0" i="0">
                <a:solidFill>
                  <a:srgbClr val="002577"/>
                </a:solidFill>
                <a:latin typeface="Segoe UI" panose="020B0502040204020203" pitchFamily="34" charset="0"/>
                <a:cs typeface="Segoe UI" panose="020B0502040204020203" pitchFamily="34" charset="0"/>
              </a:defRPr>
            </a:lvl3pPr>
            <a:lvl4pPr>
              <a:defRPr sz="1000" b="0" i="0">
                <a:solidFill>
                  <a:srgbClr val="002577"/>
                </a:solidFill>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84655807"/>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285121" y="1874574"/>
            <a:ext cx="5810879" cy="2768864"/>
          </a:xfrm>
          <a:prstGeom prst="rect">
            <a:avLst/>
          </a:prstGeom>
        </p:spPr>
        <p:txBody>
          <a:bodyPr/>
          <a:lstStyle>
            <a:lvl1pPr>
              <a:defRPr sz="1500" b="0" i="0">
                <a:solidFill>
                  <a:srgbClr val="FFFFFF"/>
                </a:solidFill>
                <a:latin typeface="Segoe UI" panose="020B0502040204020203" pitchFamily="34" charset="0"/>
                <a:cs typeface="Segoe UI" panose="020B0502040204020203" pitchFamily="34" charset="0"/>
              </a:defRPr>
            </a:lvl1pPr>
            <a:lvl2pPr>
              <a:defRPr sz="1333" b="0" i="0">
                <a:solidFill>
                  <a:srgbClr val="FFFFFF"/>
                </a:solidFill>
                <a:latin typeface="Segoe UI" panose="020B0502040204020203" pitchFamily="34" charset="0"/>
                <a:cs typeface="Segoe UI" panose="020B0502040204020203" pitchFamily="34" charset="0"/>
              </a:defRPr>
            </a:lvl2pPr>
            <a:lvl3pPr>
              <a:defRPr sz="1167" b="0" i="0">
                <a:solidFill>
                  <a:srgbClr val="FFFFFF"/>
                </a:solidFill>
                <a:latin typeface="Segoe UI" panose="020B0502040204020203" pitchFamily="34" charset="0"/>
                <a:cs typeface="Segoe UI" panose="020B0502040204020203" pitchFamily="34" charset="0"/>
              </a:defRPr>
            </a:lvl3pPr>
            <a:lvl4pPr>
              <a:defRPr sz="1000" b="0" i="0">
                <a:solidFill>
                  <a:srgbClr val="FFFFFF"/>
                </a:solidFill>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6096001" y="1888769"/>
            <a:ext cx="5810879" cy="2768864"/>
          </a:xfrm>
          <a:prstGeom prst="rect">
            <a:avLst/>
          </a:prstGeom>
        </p:spPr>
        <p:txBody>
          <a:bodyPr/>
          <a:lstStyle>
            <a:lvl1pPr>
              <a:defRPr sz="1500" b="0" i="0">
                <a:solidFill>
                  <a:srgbClr val="FFFFFF"/>
                </a:solidFill>
                <a:latin typeface="Segoe UI" panose="020B0502040204020203" pitchFamily="34" charset="0"/>
                <a:cs typeface="Segoe UI" panose="020B0502040204020203" pitchFamily="34" charset="0"/>
              </a:defRPr>
            </a:lvl1pPr>
            <a:lvl2pPr>
              <a:defRPr sz="1333" b="0" i="0">
                <a:solidFill>
                  <a:srgbClr val="FFFFFF"/>
                </a:solidFill>
                <a:latin typeface="Segoe UI" panose="020B0502040204020203" pitchFamily="34" charset="0"/>
                <a:cs typeface="Segoe UI" panose="020B0502040204020203" pitchFamily="34" charset="0"/>
              </a:defRPr>
            </a:lvl2pPr>
            <a:lvl3pPr>
              <a:defRPr sz="1167" b="0" i="0">
                <a:solidFill>
                  <a:srgbClr val="FFFFFF"/>
                </a:solidFill>
                <a:latin typeface="Segoe UI" panose="020B0502040204020203" pitchFamily="34" charset="0"/>
                <a:cs typeface="Segoe UI" panose="020B0502040204020203" pitchFamily="34" charset="0"/>
              </a:defRPr>
            </a:lvl3pPr>
            <a:lvl4pPr>
              <a:defRPr sz="1000" b="0" i="0">
                <a:solidFill>
                  <a:srgbClr val="FFFFFF"/>
                </a:solidFill>
                <a:latin typeface="Segoe UI" panose="020B0502040204020203" pitchFamily="34" charset="0"/>
                <a:cs typeface="Segoe UI" panose="020B0502040204020203" pitchFamily="34" charset="0"/>
              </a:defRPr>
            </a:lvl4pPr>
            <a:lvl5pPr>
              <a:defRPr sz="10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Footer Placeholder 3">
            <a:extLst>
              <a:ext uri="{FF2B5EF4-FFF2-40B4-BE49-F238E27FC236}">
                <a16:creationId xmlns:a16="http://schemas.microsoft.com/office/drawing/2014/main" id="{3C44A2B3-440F-3D4D-9607-38154774432A}"/>
              </a:ext>
            </a:extLst>
          </p:cNvPr>
          <p:cNvSpPr txBox="1">
            <a:spLocks/>
          </p:cNvSpPr>
          <p:nvPr userDrawn="1"/>
        </p:nvSpPr>
        <p:spPr>
          <a:xfrm>
            <a:off x="306395" y="6346332"/>
            <a:ext cx="1888325" cy="182432"/>
          </a:xfrm>
          <a:prstGeom prst="rect">
            <a:avLst/>
          </a:prstGeom>
        </p:spPr>
        <p:txBody>
          <a:bodyPr vert="horz" lIns="76200" tIns="38100" rIns="76200" bIns="3810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solidFill>
                  <a:srgbClr val="FFFFFF"/>
                </a:solidFill>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1940102718"/>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13215" y="3058586"/>
            <a:ext cx="2654146" cy="212936"/>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193575" y="3058586"/>
            <a:ext cx="2654146" cy="212936"/>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6081555" y="3058586"/>
            <a:ext cx="2654146" cy="212936"/>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984775" y="3058586"/>
            <a:ext cx="2654146" cy="212936"/>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12350" y="3343013"/>
            <a:ext cx="2653771" cy="2752811"/>
          </a:xfrm>
          <a:prstGeom prst="rect">
            <a:avLst/>
          </a:prstGeom>
        </p:spPr>
        <p:txBody>
          <a:bodyPr/>
          <a:lstStyle>
            <a:lvl1pPr marL="333354" indent="-333354">
              <a:lnSpc>
                <a:spcPct val="85000"/>
              </a:lnSpc>
              <a:buFont typeface="Courier New" panose="02070309020205020404" pitchFamily="49" charset="0"/>
              <a:buChar char="o"/>
              <a:tabLst/>
              <a:defRPr sz="1000" b="0" i="0">
                <a:solidFill>
                  <a:srgbClr val="002577"/>
                </a:solidFill>
                <a:latin typeface="IBM Plex Sans Medium" panose="020B0603050203000203" pitchFamily="34" charset="0"/>
                <a:cs typeface="Segoe UI" panose="020B0502040204020203" pitchFamily="34" charset="0"/>
              </a:defRPr>
            </a:lvl1pPr>
          </a:lstStyle>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195594" y="3343013"/>
            <a:ext cx="2653771" cy="2752811"/>
          </a:xfrm>
          <a:prstGeom prst="rect">
            <a:avLst/>
          </a:prstGeom>
        </p:spPr>
        <p:txBody>
          <a:bodyPr/>
          <a:lstStyle>
            <a:lvl1pPr marL="333354" indent="-333354">
              <a:lnSpc>
                <a:spcPct val="85000"/>
              </a:lnSpc>
              <a:buFont typeface="Courier New" panose="02070309020205020404" pitchFamily="49" charset="0"/>
              <a:buChar char="o"/>
              <a:tabLst/>
              <a:defRPr sz="1000" b="0" i="0">
                <a:solidFill>
                  <a:srgbClr val="002577"/>
                </a:solidFill>
                <a:latin typeface="IBM Plex Sans Medium" panose="020B0603050203000203" pitchFamily="34" charset="0"/>
                <a:cs typeface="Segoe UI" panose="020B0502040204020203" pitchFamily="34" charset="0"/>
              </a:defRPr>
            </a:lvl1pPr>
          </a:lstStyle>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6078837" y="3343013"/>
            <a:ext cx="2653771" cy="2752811"/>
          </a:xfrm>
          <a:prstGeom prst="rect">
            <a:avLst/>
          </a:prstGeom>
        </p:spPr>
        <p:txBody>
          <a:bodyPr/>
          <a:lstStyle>
            <a:lvl1pPr marL="333354" indent="-333354">
              <a:lnSpc>
                <a:spcPct val="85000"/>
              </a:lnSpc>
              <a:buFont typeface="Courier New" panose="02070309020205020404" pitchFamily="49" charset="0"/>
              <a:buChar char="o"/>
              <a:tabLst/>
              <a:defRPr sz="1000" b="0" i="0">
                <a:solidFill>
                  <a:srgbClr val="002577"/>
                </a:solidFill>
                <a:latin typeface="IBM Plex Sans Medium" panose="020B0603050203000203" pitchFamily="34" charset="0"/>
                <a:cs typeface="Segoe UI" panose="020B0502040204020203" pitchFamily="34" charset="0"/>
              </a:defRPr>
            </a:lvl1pPr>
          </a:lstStyle>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989540" y="3343013"/>
            <a:ext cx="2653771" cy="2752811"/>
          </a:xfrm>
          <a:prstGeom prst="rect">
            <a:avLst/>
          </a:prstGeom>
        </p:spPr>
        <p:txBody>
          <a:bodyPr/>
          <a:lstStyle>
            <a:lvl1pPr marL="333354" indent="-333354">
              <a:lnSpc>
                <a:spcPct val="85000"/>
              </a:lnSpc>
              <a:buFont typeface="Courier New" panose="02070309020205020404" pitchFamily="49" charset="0"/>
              <a:buChar char="o"/>
              <a:tabLst/>
              <a:defRPr sz="1000" b="0" i="0">
                <a:solidFill>
                  <a:srgbClr val="002577"/>
                </a:solidFill>
                <a:latin typeface="IBM Plex Sans Medium" panose="020B0603050203000203" pitchFamily="34" charset="0"/>
                <a:cs typeface="Segoe UI" panose="020B0502040204020203" pitchFamily="34" charset="0"/>
              </a:defRPr>
            </a:lvl1pPr>
          </a:lstStyle>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p>
          <a:p>
            <a:pPr lvl="0"/>
            <a:r>
              <a:rPr lang="en-US" sz="10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3899973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381000" y="2667000"/>
            <a:ext cx="2794000" cy="1524000"/>
          </a:xfrm>
          <a:prstGeom prst="rect">
            <a:avLst/>
          </a:prstGeom>
          <a:solidFill>
            <a:schemeClr val="bg1">
              <a:lumMod val="75000"/>
            </a:schemeClr>
          </a:solidFill>
        </p:spPr>
        <p:txBody>
          <a:bodyPr anchor="ctr" anchorCtr="1"/>
          <a:lstStyle>
            <a:lvl1pPr marL="0" marR="0" indent="0" algn="ctr" defTabSz="914295" rtl="0" eaLnBrk="1" fontAlgn="auto" latinLnBrk="0" hangingPunct="1">
              <a:lnSpc>
                <a:spcPct val="90000"/>
              </a:lnSpc>
              <a:spcBef>
                <a:spcPts val="1000"/>
              </a:spcBef>
              <a:spcAft>
                <a:spcPts val="0"/>
              </a:spcAft>
              <a:buClrTx/>
              <a:buSzTx/>
              <a:buFont typeface="Arial" panose="020B0604020202020204" pitchFamily="34" charset="0"/>
              <a:buNone/>
              <a:tabLst/>
              <a:defRPr sz="667">
                <a:latin typeface="IBM Eliot Sans Medium" panose="020B0703050000000000" pitchFamily="34" charset="0"/>
                <a:cs typeface="Segoe UI" panose="020B0502040204020203" pitchFamily="34" charset="0"/>
              </a:defRPr>
            </a:lvl1pPr>
          </a:lstStyle>
          <a:p>
            <a:pPr marL="228574" marR="0" lvl="0" indent="-228574" algn="l" defTabSz="914295"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66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77981" y="4219803"/>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266954" y="2667000"/>
            <a:ext cx="2794000" cy="1524000"/>
          </a:xfrm>
          <a:prstGeom prst="rect">
            <a:avLst/>
          </a:prstGeom>
          <a:solidFill>
            <a:schemeClr val="bg1">
              <a:lumMod val="75000"/>
            </a:schemeClr>
          </a:solidFill>
        </p:spPr>
        <p:txBody>
          <a:bodyPr anchor="ctr" anchorCtr="1"/>
          <a:lstStyle>
            <a:lvl1pPr marL="0" marR="0" indent="0" algn="ctr" defTabSz="914295" rtl="0" eaLnBrk="1" fontAlgn="auto" latinLnBrk="0" hangingPunct="1">
              <a:lnSpc>
                <a:spcPct val="90000"/>
              </a:lnSpc>
              <a:spcBef>
                <a:spcPts val="1000"/>
              </a:spcBef>
              <a:spcAft>
                <a:spcPts val="0"/>
              </a:spcAft>
              <a:buClrTx/>
              <a:buSzTx/>
              <a:buFont typeface="Arial" panose="020B0604020202020204" pitchFamily="34" charset="0"/>
              <a:buNone/>
              <a:tabLst/>
              <a:defRPr sz="667">
                <a:latin typeface="IBM Eliot Sans Medium" panose="020B0703050000000000" pitchFamily="34" charset="0"/>
                <a:cs typeface="Segoe UI" panose="020B0502040204020203" pitchFamily="34" charset="0"/>
              </a:defRPr>
            </a:lvl1pPr>
          </a:lstStyle>
          <a:p>
            <a:pPr marL="228574" marR="0" lvl="0" indent="-228574" algn="l" defTabSz="914295"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66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6146283" y="2667000"/>
            <a:ext cx="2794000" cy="1524000"/>
          </a:xfrm>
          <a:prstGeom prst="rect">
            <a:avLst/>
          </a:prstGeom>
          <a:solidFill>
            <a:schemeClr val="bg1">
              <a:lumMod val="75000"/>
            </a:schemeClr>
          </a:solidFill>
        </p:spPr>
        <p:txBody>
          <a:bodyPr anchor="ctr" anchorCtr="1"/>
          <a:lstStyle>
            <a:lvl1pPr marL="0" marR="0" indent="0" algn="ctr" defTabSz="914295" rtl="0" eaLnBrk="1" fontAlgn="auto" latinLnBrk="0" hangingPunct="1">
              <a:lnSpc>
                <a:spcPct val="90000"/>
              </a:lnSpc>
              <a:spcBef>
                <a:spcPts val="1000"/>
              </a:spcBef>
              <a:spcAft>
                <a:spcPts val="0"/>
              </a:spcAft>
              <a:buClrTx/>
              <a:buSzTx/>
              <a:buFont typeface="Arial" panose="020B0604020202020204" pitchFamily="34" charset="0"/>
              <a:buNone/>
              <a:tabLst/>
              <a:defRPr sz="667">
                <a:latin typeface="IBM Eliot Sans Medium" panose="020B0703050000000000" pitchFamily="34" charset="0"/>
                <a:cs typeface="Segoe UI" panose="020B0502040204020203" pitchFamily="34" charset="0"/>
              </a:defRPr>
            </a:lvl1pPr>
          </a:lstStyle>
          <a:p>
            <a:pPr marL="228574" marR="0" lvl="0" indent="-228574" algn="l" defTabSz="914295"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66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9021419" y="2667000"/>
            <a:ext cx="2794000" cy="1524000"/>
          </a:xfrm>
          <a:prstGeom prst="rect">
            <a:avLst/>
          </a:prstGeom>
          <a:solidFill>
            <a:schemeClr val="bg1">
              <a:lumMod val="75000"/>
            </a:schemeClr>
          </a:solidFill>
        </p:spPr>
        <p:txBody>
          <a:bodyPr anchor="ctr" anchorCtr="1"/>
          <a:lstStyle>
            <a:lvl1pPr marL="0" marR="0" indent="0" algn="ctr" defTabSz="914295" rtl="0" eaLnBrk="1" fontAlgn="auto" latinLnBrk="0" hangingPunct="1">
              <a:lnSpc>
                <a:spcPct val="90000"/>
              </a:lnSpc>
              <a:spcBef>
                <a:spcPts val="1000"/>
              </a:spcBef>
              <a:spcAft>
                <a:spcPts val="0"/>
              </a:spcAft>
              <a:buClrTx/>
              <a:buSzTx/>
              <a:buFont typeface="Arial" panose="020B0604020202020204" pitchFamily="34" charset="0"/>
              <a:buNone/>
              <a:tabLst/>
              <a:defRPr sz="667">
                <a:latin typeface="IBM Eliot Sans Medium" panose="020B0703050000000000" pitchFamily="34" charset="0"/>
                <a:cs typeface="Segoe UI" panose="020B0502040204020203" pitchFamily="34" charset="0"/>
              </a:defRPr>
            </a:lvl1pPr>
          </a:lstStyle>
          <a:p>
            <a:pPr marL="228574" marR="0" lvl="0" indent="-228574" algn="l" defTabSz="914295"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66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266954" y="4219803"/>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6129424" y="4219803"/>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9011772" y="4219803"/>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199484" y="4524576"/>
            <a:ext cx="2293623" cy="1571426"/>
          </a:xfrm>
          <a:prstGeom prst="rect">
            <a:avLst/>
          </a:prstGeom>
        </p:spPr>
        <p:txBody>
          <a:bodyPr/>
          <a:lstStyle>
            <a:lvl1pPr marL="142866" marR="0" indent="-142866" algn="l" defTabSz="914295" rtl="0" eaLnBrk="1" fontAlgn="auto" latinLnBrk="0" hangingPunct="1">
              <a:lnSpc>
                <a:spcPts val="1333"/>
              </a:lnSpc>
              <a:spcBef>
                <a:spcPts val="0"/>
              </a:spcBef>
              <a:spcAft>
                <a:spcPts val="0"/>
              </a:spcAft>
              <a:buClrTx/>
              <a:buSzTx/>
              <a:buFont typeface="Courier New" panose="02070309020205020404" pitchFamily="49" charset="0"/>
              <a:buChar char="o"/>
              <a:tabLst/>
              <a:defRPr lang="en-US" sz="10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6054573" y="4524576"/>
            <a:ext cx="2293623" cy="1571426"/>
          </a:xfrm>
          <a:prstGeom prst="rect">
            <a:avLst/>
          </a:prstGeom>
        </p:spPr>
        <p:txBody>
          <a:bodyPr/>
          <a:lstStyle>
            <a:lvl1pPr marL="142866" marR="0" indent="-142866" algn="l" defTabSz="914295" rtl="0" eaLnBrk="1" fontAlgn="auto" latinLnBrk="0" hangingPunct="1">
              <a:lnSpc>
                <a:spcPts val="1333"/>
              </a:lnSpc>
              <a:spcBef>
                <a:spcPts val="0"/>
              </a:spcBef>
              <a:spcAft>
                <a:spcPts val="0"/>
              </a:spcAft>
              <a:buClrTx/>
              <a:buSzTx/>
              <a:buFont typeface="Courier New" panose="02070309020205020404" pitchFamily="49" charset="0"/>
              <a:buChar char="o"/>
              <a:tabLst/>
              <a:defRPr lang="en-US" sz="10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938598" y="4524576"/>
            <a:ext cx="2293623" cy="1571426"/>
          </a:xfrm>
          <a:prstGeom prst="rect">
            <a:avLst/>
          </a:prstGeom>
        </p:spPr>
        <p:txBody>
          <a:bodyPr/>
          <a:lstStyle>
            <a:lvl1pPr marL="142866" marR="0" indent="-142866" algn="l" defTabSz="914295" rtl="0" eaLnBrk="1" fontAlgn="auto" latinLnBrk="0" hangingPunct="1">
              <a:lnSpc>
                <a:spcPts val="1333"/>
              </a:lnSpc>
              <a:spcBef>
                <a:spcPts val="0"/>
              </a:spcBef>
              <a:spcAft>
                <a:spcPts val="0"/>
              </a:spcAft>
              <a:buClrTx/>
              <a:buSzTx/>
              <a:buFont typeface="Courier New" panose="02070309020205020404" pitchFamily="49" charset="0"/>
              <a:buChar char="o"/>
              <a:tabLst/>
              <a:defRPr lang="en-US" sz="10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96169" y="4524576"/>
            <a:ext cx="2293623" cy="1571426"/>
          </a:xfrm>
          <a:prstGeom prst="rect">
            <a:avLst/>
          </a:prstGeom>
        </p:spPr>
        <p:txBody>
          <a:bodyPr/>
          <a:lstStyle>
            <a:lvl1pPr marL="142866" marR="0" indent="-142866" algn="l" defTabSz="914295" rtl="0" eaLnBrk="1" fontAlgn="auto" latinLnBrk="0" hangingPunct="1">
              <a:lnSpc>
                <a:spcPts val="1333"/>
              </a:lnSpc>
              <a:spcBef>
                <a:spcPts val="0"/>
              </a:spcBef>
              <a:spcAft>
                <a:spcPts val="0"/>
              </a:spcAft>
              <a:buClrTx/>
              <a:buSzTx/>
              <a:buFont typeface="Courier New" panose="02070309020205020404" pitchFamily="49" charset="0"/>
              <a:buChar char="o"/>
              <a:tabLst/>
              <a:defRPr lang="en-US" sz="10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724788749"/>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05814" y="3560338"/>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266954" y="1905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194788" y="3541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6057258" y="3541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939605" y="3541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05814" y="5827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194788" y="5827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6057258" y="5827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939605" y="5827046"/>
            <a:ext cx="2706688" cy="221528"/>
          </a:xfrm>
          <a:prstGeom prst="rect">
            <a:avLst/>
          </a:prstGeom>
        </p:spPr>
        <p:txBody>
          <a:bodyPr/>
          <a:lstStyle>
            <a:lvl1pPr marL="0" indent="0">
              <a:buNone/>
              <a:defRPr sz="15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6131689" y="1905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9025360" y="1905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266954" y="4191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6131689" y="4191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9025360" y="4191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82929" y="4191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276600" y="2277978"/>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6122043" y="2277978"/>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9015714" y="2277978"/>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276600" y="4602561"/>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63638" y="4602561"/>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6122043" y="4602561"/>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9015714" y="4602561"/>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90576" y="1905000"/>
            <a:ext cx="2794000" cy="15240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0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333"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79628" y="2277978"/>
            <a:ext cx="2819400" cy="246221"/>
          </a:xfrm>
          <a:prstGeom prst="rect">
            <a:avLst/>
          </a:prstGeom>
          <a:noFill/>
        </p:spPr>
        <p:txBody>
          <a:bodyPr wrap="square" rtlCol="0">
            <a:spAutoFit/>
          </a:bodyPr>
          <a:lstStyle/>
          <a:p>
            <a:pPr algn="ctr"/>
            <a:r>
              <a:rPr lang="en-US" sz="10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97304806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6096000" y="3429000"/>
            <a:ext cx="6096000" cy="3429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6096000" y="4"/>
            <a:ext cx="6096000" cy="3448446"/>
          </a:xfrm>
          <a:prstGeom prst="rect">
            <a:avLst/>
          </a:prstGeom>
          <a:solidFill>
            <a:schemeClr val="bg1">
              <a:lumMod val="75000"/>
            </a:schemeClr>
          </a:solidFill>
        </p:spPr>
        <p:txBody>
          <a:bodyPr anchor="ctr" anchorCtr="1"/>
          <a:lstStyle>
            <a:lvl1pPr>
              <a:defRPr lang="en-US" sz="917" dirty="0">
                <a:effectLst/>
                <a:latin typeface="Calibri" panose="020F0502020204030204" pitchFamily="34" charset="0"/>
                <a:ea typeface="Times New Roman" panose="02020603050405020304" pitchFamily="18" charset="0"/>
              </a:defRPr>
            </a:lvl1pPr>
          </a:lstStyle>
          <a:p>
            <a:pPr marL="0" lvl="0" indent="0" algn="ctr">
              <a:buNone/>
            </a:pPr>
            <a:r>
              <a:rPr lang="en-US" sz="917"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701796" y="3949972"/>
            <a:ext cx="5104769" cy="1581702"/>
          </a:xfrm>
          <a:prstGeom prst="rect">
            <a:avLst/>
          </a:prstGeom>
          <a:noFill/>
        </p:spPr>
        <p:txBody>
          <a:bodyPr anchor="ctr">
            <a:normAutofit/>
          </a:bodyPr>
          <a:lstStyle>
            <a:lvl1pPr marL="0" marR="0" indent="0" algn="l" defTabSz="914295" rtl="0" eaLnBrk="1" fontAlgn="auto" latinLnBrk="0" hangingPunct="1">
              <a:lnSpc>
                <a:spcPct val="100000"/>
              </a:lnSpc>
              <a:spcBef>
                <a:spcPts val="1000"/>
              </a:spcBef>
              <a:spcAft>
                <a:spcPts val="0"/>
              </a:spcAft>
              <a:buClrTx/>
              <a:buSzTx/>
              <a:buFont typeface="Arial" panose="020B0604020202020204" pitchFamily="34" charset="0"/>
              <a:buNone/>
              <a:tabLst/>
              <a:defRPr sz="1917" b="1" i="0">
                <a:solidFill>
                  <a:srgbClr val="FFFFFF"/>
                </a:solidFill>
                <a:latin typeface="Segoe UI" panose="020B0502040204020203" pitchFamily="34" charset="0"/>
                <a:sym typeface="Segoe UI" panose="020B0502040204020203" pitchFamily="34" charset="0"/>
              </a:defRPr>
            </a:lvl1pPr>
          </a:lstStyle>
          <a:p>
            <a:pPr marL="0" marR="0" lvl="0" indent="0" algn="l" defTabSz="914295"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27754" y="2142044"/>
            <a:ext cx="5575338" cy="3048000"/>
          </a:xfrm>
          <a:prstGeom prst="rect">
            <a:avLst/>
          </a:prstGeom>
        </p:spPr>
        <p:txBody>
          <a:bodyPr/>
          <a:lstStyle>
            <a:lvl1pPr marL="238110" marR="0" indent="-238110"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sz="1500" b="0" i="0">
                <a:solidFill>
                  <a:srgbClr val="002577"/>
                </a:solidFill>
                <a:latin typeface="Segoe UI" panose="020B0502040204020203" pitchFamily="34" charset="0"/>
                <a:sym typeface="Segoe UI" panose="020B0502040204020203" pitchFamily="34" charset="0"/>
              </a:defRPr>
            </a:lvl1pPr>
            <a:lvl2pPr marL="346036" marR="0" indent="-168256"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sz="1333" b="0" i="0">
                <a:solidFill>
                  <a:srgbClr val="002577"/>
                </a:solidFill>
                <a:latin typeface="Segoe UI" panose="020B0502040204020203" pitchFamily="34" charset="0"/>
                <a:sym typeface="Segoe UI" panose="020B0502040204020203" pitchFamily="34" charset="0"/>
              </a:defRPr>
            </a:lvl2pPr>
            <a:lvl3pPr marL="914099" indent="-477554">
              <a:buNone/>
              <a:tabLst/>
              <a:defRPr sz="1167">
                <a:solidFill>
                  <a:srgbClr val="002577"/>
                </a:solidFill>
                <a:latin typeface="GT America" pitchFamily="2" charset="77"/>
              </a:defRPr>
            </a:lvl3pPr>
            <a:lvl4pPr marL="1371443" indent="0">
              <a:buNone/>
              <a:defRPr sz="1000">
                <a:solidFill>
                  <a:srgbClr val="002577"/>
                </a:solidFill>
                <a:latin typeface="GT America" pitchFamily="2" charset="77"/>
              </a:defRPr>
            </a:lvl4pPr>
            <a:lvl5pPr marL="1828590" indent="0">
              <a:buNone/>
              <a:defRPr sz="140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914099" marR="0" lvl="2" indent="-168256"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371443" marR="0" lvl="3" indent="-168256"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85122" y="382885"/>
            <a:ext cx="4667879"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694012" y="5549419"/>
            <a:ext cx="3152510" cy="182433"/>
          </a:xfrm>
          <a:prstGeom prst="rect">
            <a:avLst/>
          </a:prstGeom>
        </p:spPr>
        <p:txBody>
          <a:bodyPr/>
          <a:lstStyle>
            <a:lvl1pPr marL="0" indent="0">
              <a:buNone/>
              <a:defRPr sz="10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49207335"/>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6096000" y="3428999"/>
            <a:ext cx="6096000" cy="34290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85122" y="382885"/>
            <a:ext cx="4667879"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701796" y="3949972"/>
            <a:ext cx="5104769" cy="1581702"/>
          </a:xfrm>
          <a:prstGeom prst="rect">
            <a:avLst/>
          </a:prstGeom>
          <a:noFill/>
        </p:spPr>
        <p:txBody>
          <a:bodyPr anchor="ctr">
            <a:normAutofit/>
          </a:bodyPr>
          <a:lstStyle>
            <a:lvl1pPr marL="0" marR="0" indent="0" algn="l" defTabSz="914295" rtl="0" eaLnBrk="1" fontAlgn="auto" latinLnBrk="0" hangingPunct="1">
              <a:lnSpc>
                <a:spcPct val="100000"/>
              </a:lnSpc>
              <a:spcBef>
                <a:spcPts val="1000"/>
              </a:spcBef>
              <a:spcAft>
                <a:spcPts val="0"/>
              </a:spcAft>
              <a:buClrTx/>
              <a:buSzTx/>
              <a:buFont typeface="Arial" panose="020B0604020202020204" pitchFamily="34" charset="0"/>
              <a:buNone/>
              <a:tabLst/>
              <a:defRPr sz="1917" b="1" i="0">
                <a:solidFill>
                  <a:srgbClr val="FFFFFF"/>
                </a:solidFill>
                <a:latin typeface="Segoe UI" panose="020B0502040204020203" pitchFamily="34" charset="0"/>
                <a:sym typeface="Segoe UI" panose="020B0502040204020203" pitchFamily="34" charset="0"/>
              </a:defRPr>
            </a:lvl1pPr>
          </a:lstStyle>
          <a:p>
            <a:pPr marL="0" marR="0" lvl="0" indent="0" algn="l" defTabSz="914295"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27754" y="2142045"/>
            <a:ext cx="4625248" cy="3953956"/>
          </a:xfrm>
          <a:prstGeom prst="rect">
            <a:avLst/>
          </a:prstGeom>
        </p:spPr>
        <p:txBody>
          <a:bodyPr/>
          <a:lstStyle>
            <a:lvl1pPr marL="238110" marR="0" indent="-238110"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sz="1333" b="0" i="0">
                <a:solidFill>
                  <a:srgbClr val="002677"/>
                </a:solidFill>
                <a:latin typeface="Segoe UI" panose="020B0502040204020203" pitchFamily="34" charset="0"/>
                <a:sym typeface="Segoe UI" panose="020B0502040204020203" pitchFamily="34" charset="0"/>
              </a:defRPr>
            </a:lvl1pPr>
            <a:lvl2pPr marL="346036" indent="-168256">
              <a:lnSpc>
                <a:spcPct val="90000"/>
              </a:lnSpc>
              <a:spcBef>
                <a:spcPts val="1000"/>
              </a:spcBef>
              <a:spcAft>
                <a:spcPts val="0"/>
              </a:spcAft>
              <a:buFont typeface="Courier New" panose="02070309020205020404" pitchFamily="49" charset="0"/>
              <a:buChar char="o"/>
              <a:tabLst/>
              <a:defRPr sz="1000" b="0" i="0">
                <a:solidFill>
                  <a:srgbClr val="002677"/>
                </a:solidFill>
                <a:latin typeface="Segoe UI" panose="020B0502040204020203" pitchFamily="34" charset="0"/>
                <a:sym typeface="Segoe UI" panose="020B0502040204020203" pitchFamily="34" charset="0"/>
              </a:defRPr>
            </a:lvl2pPr>
            <a:lvl3pPr marL="914295" indent="0">
              <a:buNone/>
              <a:defRPr sz="1400">
                <a:latin typeface="GT America" pitchFamily="2" charset="77"/>
              </a:defRPr>
            </a:lvl3pPr>
            <a:lvl4pPr marL="1371443" indent="0">
              <a:buNone/>
              <a:defRPr sz="1400">
                <a:latin typeface="GT America" pitchFamily="2" charset="77"/>
              </a:defRPr>
            </a:lvl4pPr>
            <a:lvl5pPr marL="1828590" indent="0">
              <a:buNone/>
              <a:defRPr sz="140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694012" y="5549419"/>
            <a:ext cx="3152510" cy="182433"/>
          </a:xfrm>
          <a:prstGeom prst="rect">
            <a:avLst/>
          </a:prstGeom>
        </p:spPr>
        <p:txBody>
          <a:bodyPr/>
          <a:lstStyle>
            <a:lvl1pPr marL="0" indent="0">
              <a:buNone/>
              <a:defRPr sz="10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6096000" y="4"/>
            <a:ext cx="6096000" cy="3448446"/>
          </a:xfrm>
          <a:prstGeom prst="rect">
            <a:avLst/>
          </a:prstGeom>
          <a:solidFill>
            <a:schemeClr val="bg1">
              <a:lumMod val="75000"/>
            </a:schemeClr>
          </a:solidFill>
        </p:spPr>
        <p:txBody>
          <a:bodyPr anchor="ctr" anchorCtr="1"/>
          <a:lstStyle>
            <a:lvl1pPr>
              <a:defRPr lang="en-US" sz="917" dirty="0">
                <a:effectLst/>
                <a:latin typeface="Calibri" panose="020F0502020204030204" pitchFamily="34" charset="0"/>
                <a:ea typeface="Times New Roman" panose="02020603050405020304" pitchFamily="18" charset="0"/>
              </a:defRPr>
            </a:lvl1pPr>
          </a:lstStyle>
          <a:p>
            <a:pPr marL="0" lvl="0" indent="0" algn="ctr">
              <a:buNone/>
            </a:pPr>
            <a:r>
              <a:rPr lang="en-US" sz="917"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346109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1844842" y="3882189"/>
            <a:ext cx="8502315" cy="1427748"/>
          </a:xfrm>
          <a:prstGeom prst="rect">
            <a:avLst/>
          </a:prstGeom>
        </p:spPr>
        <p:txBody>
          <a:bodyPr/>
          <a:lstStyle>
            <a:lvl1pPr marL="0" indent="0" algn="ctr">
              <a:lnSpc>
                <a:spcPts val="5000"/>
              </a:lnSpc>
              <a:buNone/>
              <a:defRPr sz="30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438185" y="5665565"/>
            <a:ext cx="5315630" cy="237665"/>
          </a:xfrm>
          <a:prstGeom prst="rect">
            <a:avLst/>
          </a:prstGeom>
        </p:spPr>
        <p:txBody>
          <a:bodyPr/>
          <a:lstStyle>
            <a:lvl1pPr marL="0" indent="0" algn="ctr">
              <a:buNone/>
              <a:defRPr sz="15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4595984" y="5903230"/>
            <a:ext cx="3000031" cy="237665"/>
          </a:xfrm>
          <a:prstGeom prst="rect">
            <a:avLst/>
          </a:prstGeom>
        </p:spPr>
        <p:txBody>
          <a:bodyPr/>
          <a:lstStyle>
            <a:lvl1pPr marL="0" indent="0" algn="ctr">
              <a:buNone/>
              <a:defRPr sz="15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4572000" y="1235874"/>
            <a:ext cx="3048000" cy="1769533"/>
          </a:xfrm>
          <a:prstGeom prst="rect">
            <a:avLst/>
          </a:prstGeom>
        </p:spPr>
      </p:pic>
    </p:spTree>
    <p:extLst>
      <p:ext uri="{BB962C8B-B14F-4D97-AF65-F5344CB8AC3E}">
        <p14:creationId xmlns:p14="http://schemas.microsoft.com/office/powerpoint/2010/main" val="509051562"/>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81001" y="2286000"/>
            <a:ext cx="563702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951044"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6160315" y="2558437"/>
            <a:ext cx="5677036" cy="1174311"/>
          </a:xfrm>
          <a:prstGeom prst="rect">
            <a:avLst/>
          </a:prstGeom>
        </p:spPr>
        <p:txBody>
          <a:bodyPr>
            <a:noAutofit/>
          </a:bodyPr>
          <a:lstStyle>
            <a:lvl1pPr marL="0" indent="0">
              <a:buNone/>
              <a:defRPr sz="8333"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6160317" y="2286000"/>
            <a:ext cx="56506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9014461" y="4790361"/>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6160317" y="4191000"/>
            <a:ext cx="56506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6057901" y="4790361"/>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13531" y="2970392"/>
            <a:ext cx="2927423" cy="3125610"/>
          </a:xfrm>
          <a:prstGeom prst="rect">
            <a:avLst/>
          </a:prstGeom>
        </p:spPr>
        <p:txBody>
          <a:bodyPr/>
          <a:lstStyle>
            <a:lvl1pPr marL="142866" marR="0" indent="-142866" algn="l" defTabSz="914295" rtl="0" eaLnBrk="1" fontAlgn="auto" latinLnBrk="0" hangingPunct="1">
              <a:lnSpc>
                <a:spcPts val="1333"/>
              </a:lnSpc>
              <a:spcBef>
                <a:spcPts val="0"/>
              </a:spcBef>
              <a:spcAft>
                <a:spcPts val="0"/>
              </a:spcAft>
              <a:buClrTx/>
              <a:buSzTx/>
              <a:buFont typeface="Courier New" panose="02070309020205020404" pitchFamily="49" charset="0"/>
              <a:buChar char="o"/>
              <a:tabLst/>
              <a:defRPr lang="en-US" sz="1000" smtClean="0">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6057579" y="2321320"/>
            <a:ext cx="1811073" cy="326413"/>
          </a:xfrm>
          <a:prstGeom prst="rect">
            <a:avLst/>
          </a:prstGeom>
        </p:spPr>
        <p:txBody>
          <a:bodyPr/>
          <a:lstStyle>
            <a:lvl1pPr marL="0" indent="0">
              <a:buNone/>
              <a:defRPr sz="1500" b="1" i="0">
                <a:solidFill>
                  <a:srgbClr val="000000"/>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6057579" y="4223153"/>
            <a:ext cx="1811073" cy="326413"/>
          </a:xfrm>
          <a:prstGeom prst="rect">
            <a:avLst/>
          </a:prstGeom>
        </p:spPr>
        <p:txBody>
          <a:bodyPr/>
          <a:lstStyle>
            <a:lvl1pPr marL="0" indent="0">
              <a:buNone/>
              <a:defRPr sz="1500" b="1" i="0">
                <a:solidFill>
                  <a:srgbClr val="000000"/>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8998428" y="4223153"/>
            <a:ext cx="1811073" cy="326413"/>
          </a:xfrm>
          <a:prstGeom prst="rect">
            <a:avLst/>
          </a:prstGeom>
        </p:spPr>
        <p:txBody>
          <a:bodyPr/>
          <a:lstStyle>
            <a:lvl1pPr marL="0" indent="0">
              <a:buNone/>
              <a:defRPr sz="1500" b="1" i="0">
                <a:solidFill>
                  <a:srgbClr val="000000"/>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22585" y="2314358"/>
            <a:ext cx="1811073" cy="326413"/>
          </a:xfrm>
          <a:prstGeom prst="rect">
            <a:avLst/>
          </a:prstGeom>
        </p:spPr>
        <p:txBody>
          <a:bodyPr/>
          <a:lstStyle>
            <a:lvl1pPr marL="0" indent="0">
              <a:buNone/>
              <a:defRPr sz="1500" b="1" i="0">
                <a:solidFill>
                  <a:srgbClr val="000000"/>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Tree>
    <p:extLst>
      <p:ext uri="{BB962C8B-B14F-4D97-AF65-F5344CB8AC3E}">
        <p14:creationId xmlns:p14="http://schemas.microsoft.com/office/powerpoint/2010/main" val="4290535295"/>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81001" y="2286000"/>
            <a:ext cx="563702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6160317" y="2286000"/>
            <a:ext cx="56506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9017268" y="4790361"/>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6160317" y="4191000"/>
            <a:ext cx="56506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6057901" y="4790361"/>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951044" y="4318000"/>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9014461" y="2895944"/>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6057901" y="2895944"/>
            <a:ext cx="2727474" cy="886594"/>
          </a:xfrm>
          <a:prstGeom prst="rect">
            <a:avLst/>
          </a:prstGeom>
        </p:spPr>
        <p:txBody>
          <a:bodyPr>
            <a:noAutofit/>
          </a:bodyPr>
          <a:lstStyle>
            <a:lvl1pPr marL="0" indent="0">
              <a:buNone/>
              <a:defRPr sz="580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951044" y="2423583"/>
            <a:ext cx="0" cy="16827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13531" y="2971802"/>
            <a:ext cx="2927423" cy="3108960"/>
          </a:xfrm>
          <a:prstGeom prst="rect">
            <a:avLst/>
          </a:prstGeom>
        </p:spPr>
        <p:txBody>
          <a:bodyPr/>
          <a:lstStyle>
            <a:lvl1pPr marL="142866" marR="0" indent="-142866" algn="l" defTabSz="914295" rtl="0" eaLnBrk="1" fontAlgn="auto" latinLnBrk="0" hangingPunct="1">
              <a:lnSpc>
                <a:spcPts val="1333"/>
              </a:lnSpc>
              <a:spcBef>
                <a:spcPts val="0"/>
              </a:spcBef>
              <a:spcAft>
                <a:spcPts val="0"/>
              </a:spcAft>
              <a:buClrTx/>
              <a:buSzTx/>
              <a:buFont typeface="Courier New" panose="02070309020205020404" pitchFamily="49" charset="0"/>
              <a:buChar char="o"/>
              <a:tabLst/>
              <a:defRPr lang="en-US" sz="1500" smtClean="0">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22585" y="2314358"/>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6057900" y="2324274"/>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9043301" y="2324274"/>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6073070" y="4229274"/>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9055567" y="4229274"/>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Tree>
    <p:extLst>
      <p:ext uri="{BB962C8B-B14F-4D97-AF65-F5344CB8AC3E}">
        <p14:creationId xmlns:p14="http://schemas.microsoft.com/office/powerpoint/2010/main" val="4035346910"/>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146486"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31121" y="2760432"/>
            <a:ext cx="3740726" cy="886594"/>
          </a:xfrm>
          <a:prstGeom prst="rect">
            <a:avLst/>
          </a:prstGeom>
        </p:spPr>
        <p:txBody>
          <a:bodyPr>
            <a:noAutofit/>
          </a:bodyPr>
          <a:lstStyle>
            <a:lvl1pPr marL="0" indent="0">
              <a:buNone/>
              <a:defRPr sz="580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4205946" y="2759351"/>
            <a:ext cx="3740726"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980560" y="2759351"/>
            <a:ext cx="3740726" cy="886594"/>
          </a:xfrm>
          <a:prstGeom prst="rect">
            <a:avLst/>
          </a:prstGeom>
        </p:spPr>
        <p:txBody>
          <a:bodyPr>
            <a:noAutofit/>
          </a:bodyPr>
          <a:lstStyle>
            <a:lvl1pPr marL="0" indent="0">
              <a:buNone/>
              <a:defRPr sz="55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667"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81000" y="2286000"/>
            <a:ext cx="11430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18220" y="4572000"/>
            <a:ext cx="2853829" cy="1524000"/>
          </a:xfrm>
          <a:prstGeom prst="rect">
            <a:avLst/>
          </a:prstGeom>
        </p:spPr>
        <p:txBody>
          <a:bodyPr>
            <a:normAutofit/>
          </a:bodyPr>
          <a:lstStyle>
            <a:lvl1pPr marL="142866" marR="0" indent="-142866"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sz="10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4250051" y="4572000"/>
            <a:ext cx="2853829" cy="1524000"/>
          </a:xfrm>
          <a:prstGeom prst="rect">
            <a:avLst/>
          </a:prstGeom>
        </p:spPr>
        <p:txBody>
          <a:bodyPr>
            <a:normAutofit/>
          </a:bodyPr>
          <a:lstStyle>
            <a:lvl1pPr marL="142866" marR="0" indent="-142866"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sz="10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8095738" y="4572000"/>
            <a:ext cx="2853829" cy="1524000"/>
          </a:xfrm>
          <a:prstGeom prst="rect">
            <a:avLst/>
          </a:prstGeom>
        </p:spPr>
        <p:txBody>
          <a:bodyPr>
            <a:normAutofit/>
          </a:bodyPr>
          <a:lstStyle>
            <a:lvl1pPr marL="142866" marR="0" indent="-142866" algn="l" defTabSz="914295" rtl="0" eaLnBrk="1" fontAlgn="auto" latinLnBrk="0" hangingPunct="1">
              <a:lnSpc>
                <a:spcPct val="90000"/>
              </a:lnSpc>
              <a:spcBef>
                <a:spcPts val="1000"/>
              </a:spcBef>
              <a:spcAft>
                <a:spcPts val="0"/>
              </a:spcAft>
              <a:buClrTx/>
              <a:buSzTx/>
              <a:buFont typeface="Courier New" panose="02070309020205020404" pitchFamily="49" charset="0"/>
              <a:buChar char="o"/>
              <a:tabLst/>
              <a:defRPr sz="10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8030569" y="2413000"/>
            <a:ext cx="0" cy="36830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22585" y="2328679"/>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4239898" y="2328679"/>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8092231" y="2328679"/>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12414" y="4217699"/>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4237973" y="4217699"/>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8101870" y="4217699"/>
            <a:ext cx="1811073" cy="32641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vl2pPr>
              <a:defRPr sz="1500">
                <a:solidFill>
                  <a:srgbClr val="FFFFFF"/>
                </a:solidFill>
              </a:defRPr>
            </a:lvl2pPr>
            <a:lvl3pPr>
              <a:defRPr sz="1500">
                <a:solidFill>
                  <a:srgbClr val="FFFFFF"/>
                </a:solidFill>
              </a:defRPr>
            </a:lvl3pPr>
            <a:lvl4pPr>
              <a:defRPr sz="1500">
                <a:solidFill>
                  <a:srgbClr val="FFFFFF"/>
                </a:solidFill>
              </a:defRPr>
            </a:lvl4pPr>
            <a:lvl5pPr>
              <a:defRPr sz="1500">
                <a:solidFill>
                  <a:srgbClr val="FFFFFF"/>
                </a:solidFill>
              </a:defRPr>
            </a:lvl5pPr>
          </a:lstStyle>
          <a:p>
            <a:pPr lvl="0"/>
            <a:r>
              <a:rPr lang="en-US" dirty="0"/>
              <a:t>Headline</a:t>
            </a:r>
          </a:p>
        </p:txBody>
      </p:sp>
    </p:spTree>
    <p:extLst>
      <p:ext uri="{BB962C8B-B14F-4D97-AF65-F5344CB8AC3E}">
        <p14:creationId xmlns:p14="http://schemas.microsoft.com/office/powerpoint/2010/main" val="903186057"/>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2646" y="1"/>
            <a:ext cx="12189354" cy="6857999"/>
          </a:xfrm>
          <a:prstGeom prst="rect">
            <a:avLst/>
          </a:prstGeom>
          <a:solidFill>
            <a:schemeClr val="bg1">
              <a:lumMod val="75000"/>
            </a:schemeClr>
          </a:solidFill>
        </p:spPr>
        <p:txBody>
          <a:bodyPr anchor="ctr" anchorCtr="1"/>
          <a:lstStyle>
            <a:lvl1pPr marL="0" indent="0" algn="ctr">
              <a:buNone/>
              <a:defRPr lang="en-US" dirty="0"/>
            </a:lvl1pPr>
          </a:lstStyle>
          <a:p>
            <a:r>
              <a:rPr lang="en-US" sz="91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15459" y="2587021"/>
            <a:ext cx="2706688" cy="221528"/>
          </a:xfrm>
          <a:prstGeom prst="rect">
            <a:avLst/>
          </a:prstGeom>
        </p:spPr>
        <p:txBody>
          <a:bodyPr/>
          <a:lstStyle>
            <a:lvl1pPr marL="0" indent="0">
              <a:buNone/>
              <a:defRPr sz="10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13479" y="2831375"/>
            <a:ext cx="3822703" cy="1943365"/>
          </a:xfrm>
          <a:prstGeom prst="rect">
            <a:avLst/>
          </a:prstGeom>
        </p:spPr>
        <p:txBody>
          <a:bodyPr/>
          <a:lstStyle>
            <a:lvl1pPr marL="0" marR="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lang="en-US" sz="1000" smtClean="0">
                <a:effectLst/>
                <a:latin typeface="IBM Plex Sans Medium" panose="020B0603050203000203" pitchFamily="34" charset="0"/>
              </a:defRPr>
            </a:lvl1pPr>
          </a:lstStyle>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914295" rtl="0" eaLnBrk="1" fontAlgn="auto" latinLnBrk="0" hangingPunct="1">
              <a:lnSpc>
                <a:spcPts val="1333"/>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31100572"/>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6096001" y="1514475"/>
            <a:ext cx="5829427" cy="4581525"/>
          </a:xfrm>
          <a:prstGeom prst="rect">
            <a:avLst/>
          </a:prstGeom>
        </p:spPr>
        <p:txBody>
          <a:bodyPr/>
          <a:lstStyle>
            <a:lvl1pPr>
              <a:defRPr sz="667">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13481" y="3323833"/>
            <a:ext cx="1992313" cy="173435"/>
          </a:xfrm>
          <a:prstGeom prst="rect">
            <a:avLst/>
          </a:prstGeom>
        </p:spPr>
        <p:txBody>
          <a:bodyPr/>
          <a:lstStyle>
            <a:lvl1pPr marL="0" indent="0">
              <a:buNone/>
              <a:defRPr sz="1000" b="1" i="0">
                <a:solidFill>
                  <a:srgbClr val="002577"/>
                </a:solidFill>
                <a:latin typeface="IBM Plex Sans Medium" panose="020B0603050203000203" pitchFamily="34" charset="0"/>
                <a:cs typeface="Segoe UI" panose="020B0502040204020203" pitchFamily="34" charset="0"/>
              </a:defRPr>
            </a:lvl1pPr>
          </a:lstStyle>
          <a:p>
            <a:pPr lvl="0"/>
            <a:r>
              <a:rPr lang="en-US" sz="10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13532" y="3547959"/>
            <a:ext cx="2763223" cy="2548043"/>
          </a:xfrm>
          <a:prstGeom prst="rect">
            <a:avLst/>
          </a:prstGeom>
        </p:spPr>
        <p:txBody>
          <a:bodyPr/>
          <a:lstStyle>
            <a:lvl1pPr marL="0" indent="0">
              <a:lnSpc>
                <a:spcPts val="1333"/>
              </a:lnSpc>
              <a:spcBef>
                <a:spcPts val="0"/>
              </a:spcBef>
              <a:buNone/>
              <a:defRPr lang="en-US" sz="10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197505" y="3323833"/>
            <a:ext cx="1992313" cy="173435"/>
          </a:xfrm>
          <a:prstGeom prst="rect">
            <a:avLst/>
          </a:prstGeom>
        </p:spPr>
        <p:txBody>
          <a:bodyPr/>
          <a:lstStyle>
            <a:lvl1pPr marL="0" indent="0">
              <a:buNone/>
              <a:defRPr sz="1000" b="1" i="0">
                <a:solidFill>
                  <a:srgbClr val="002577"/>
                </a:solidFill>
                <a:latin typeface="IBM Plex Sans Medium" panose="020B0603050203000203" pitchFamily="34" charset="0"/>
                <a:cs typeface="Segoe UI" panose="020B0502040204020203" pitchFamily="34" charset="0"/>
              </a:defRPr>
            </a:lvl1pPr>
          </a:lstStyle>
          <a:p>
            <a:pPr lvl="0"/>
            <a:r>
              <a:rPr lang="en-US" sz="10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197558" y="3547959"/>
            <a:ext cx="2763223" cy="2548043"/>
          </a:xfrm>
          <a:prstGeom prst="rect">
            <a:avLst/>
          </a:prstGeom>
        </p:spPr>
        <p:txBody>
          <a:bodyPr/>
          <a:lstStyle>
            <a:lvl1pPr marL="0" indent="0">
              <a:lnSpc>
                <a:spcPts val="1333"/>
              </a:lnSpc>
              <a:spcBef>
                <a:spcPts val="0"/>
              </a:spcBef>
              <a:buNone/>
              <a:defRPr lang="en-US" sz="10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245872976"/>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69888" y="2287023"/>
            <a:ext cx="6810363" cy="3682993"/>
          </a:xfrm>
          <a:prstGeom prst="rect">
            <a:avLst/>
          </a:prstGeom>
        </p:spPr>
        <p:txBody>
          <a:bodyPr/>
          <a:lstStyle>
            <a:lvl1pPr>
              <a:defRPr sz="10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911869" y="4960581"/>
            <a:ext cx="1850568" cy="439021"/>
          </a:xfrm>
          <a:prstGeom prst="rect">
            <a:avLst/>
          </a:prstGeom>
        </p:spPr>
        <p:txBody>
          <a:bodyPr>
            <a:noAutofit/>
          </a:bodyPr>
          <a:lstStyle>
            <a:lvl1pPr marL="0" indent="0">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928431" y="4337850"/>
            <a:ext cx="1564821" cy="250076"/>
          </a:xfrm>
          <a:prstGeom prst="rect">
            <a:avLst/>
          </a:prstGeom>
        </p:spPr>
        <p:txBody>
          <a:bodyPr>
            <a:normAutofit/>
          </a:bodyPr>
          <a:lstStyle>
            <a:lvl1pPr marL="0" indent="0">
              <a:buNone/>
              <a:defRPr sz="10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928431" y="5437295"/>
            <a:ext cx="1564821" cy="250068"/>
          </a:xfrm>
          <a:prstGeom prst="rect">
            <a:avLst/>
          </a:prstGeom>
        </p:spPr>
        <p:txBody>
          <a:bodyPr>
            <a:normAutofit/>
          </a:bodyPr>
          <a:lstStyle>
            <a:lvl1pPr marL="0" indent="0">
              <a:buNone/>
              <a:defRPr sz="10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928431" y="3057424"/>
            <a:ext cx="1564821" cy="232498"/>
          </a:xfrm>
          <a:prstGeom prst="rect">
            <a:avLst/>
          </a:prstGeom>
        </p:spPr>
        <p:txBody>
          <a:bodyPr>
            <a:normAutofit/>
          </a:bodyPr>
          <a:lstStyle>
            <a:lvl1pPr marL="0" indent="0">
              <a:buNone/>
              <a:defRPr sz="10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911869" y="3864001"/>
            <a:ext cx="1850568" cy="439021"/>
          </a:xfrm>
          <a:prstGeom prst="rect">
            <a:avLst/>
          </a:prstGeom>
        </p:spPr>
        <p:txBody>
          <a:bodyPr>
            <a:noAutofit/>
          </a:bodyPr>
          <a:lstStyle>
            <a:lvl1pPr marL="0" indent="0">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895297" y="2287750"/>
            <a:ext cx="3749404" cy="706271"/>
          </a:xfrm>
          <a:prstGeom prst="rect">
            <a:avLst/>
          </a:prstGeom>
        </p:spPr>
        <p:txBody>
          <a:bodyPr>
            <a:noAutofit/>
          </a:bodyPr>
          <a:lstStyle>
            <a:lvl1pPr marL="0" indent="0">
              <a:buNone/>
              <a:defRPr sz="540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928430" y="1857875"/>
            <a:ext cx="4309611" cy="279676"/>
          </a:xfrm>
          <a:prstGeom prst="rect">
            <a:avLst/>
          </a:prstGeom>
        </p:spPr>
        <p:txBody>
          <a:bodyPr>
            <a:noAutofit/>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81000" y="1747779"/>
            <a:ext cx="11430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08430" y="1857875"/>
            <a:ext cx="4309611" cy="279676"/>
          </a:xfrm>
          <a:prstGeom prst="rect">
            <a:avLst/>
          </a:prstGeom>
        </p:spPr>
        <p:txBody>
          <a:bodyPr>
            <a:noAutofit/>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9842502" y="4826001"/>
            <a:ext cx="984250" cy="603250"/>
          </a:xfrm>
          <a:prstGeom prst="rect">
            <a:avLst/>
          </a:prstGeom>
        </p:spPr>
        <p:txBody>
          <a:bodyPr/>
          <a:lstStyle>
            <a:lvl1pPr marL="0" indent="0">
              <a:buNone/>
              <a:defRPr sz="10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9842502" y="3725334"/>
            <a:ext cx="984250" cy="603250"/>
          </a:xfrm>
          <a:prstGeom prst="rect">
            <a:avLst/>
          </a:prstGeom>
        </p:spPr>
        <p:txBody>
          <a:bodyPr/>
          <a:lstStyle>
            <a:lvl1pPr marL="0" indent="0">
              <a:buNone/>
              <a:defRPr sz="10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831939880"/>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69888" y="2247644"/>
            <a:ext cx="6810363"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928429" y="2287751"/>
            <a:ext cx="2898323" cy="3808244"/>
          </a:xfrm>
          <a:prstGeom prst="rect">
            <a:avLst/>
          </a:prstGeom>
        </p:spPr>
        <p:txBody>
          <a:bodyPr>
            <a:noAutofit/>
          </a:bodyPr>
          <a:lstStyle>
            <a:lvl1pPr marL="142866" indent="-142866">
              <a:buFont typeface="Courier New" panose="02070309020205020404" pitchFamily="49" charset="0"/>
              <a:buChar char="o"/>
              <a:defRPr sz="10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928430" y="1857875"/>
            <a:ext cx="4309611" cy="279676"/>
          </a:xfrm>
          <a:prstGeom prst="rect">
            <a:avLst/>
          </a:prstGeom>
        </p:spPr>
        <p:txBody>
          <a:bodyPr>
            <a:noAutofit/>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81000" y="1747779"/>
            <a:ext cx="11430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08430" y="1857875"/>
            <a:ext cx="4309611" cy="279676"/>
          </a:xfrm>
          <a:prstGeom prst="rect">
            <a:avLst/>
          </a:prstGeom>
        </p:spPr>
        <p:txBody>
          <a:bodyPr>
            <a:noAutofit/>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91226469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731250" y="4000500"/>
            <a:ext cx="0" cy="20002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6019512" y="2283270"/>
            <a:ext cx="5677036" cy="1174311"/>
          </a:xfrm>
          <a:prstGeom prst="rect">
            <a:avLst/>
          </a:prstGeom>
        </p:spPr>
        <p:txBody>
          <a:bodyPr>
            <a:noAutofit/>
          </a:bodyPr>
          <a:lstStyle>
            <a:lvl1pPr marL="0" indent="0">
              <a:buNone/>
              <a:defRPr sz="8333"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9000703" y="4631611"/>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6160317" y="3810000"/>
            <a:ext cx="56506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6079968" y="3953208"/>
            <a:ext cx="1992313" cy="246558"/>
          </a:xfrm>
          <a:prstGeom prst="rect">
            <a:avLst/>
          </a:prstGeom>
        </p:spPr>
        <p:txBody>
          <a:bodyPr/>
          <a:lstStyle>
            <a:lvl1pPr marL="0" indent="0">
              <a:buNone/>
              <a:defRPr sz="1500" b="1" i="0">
                <a:solidFill>
                  <a:srgbClr val="002577"/>
                </a:solidFill>
                <a:latin typeface="IBM Plex Sans Medium" panose="020B0603050203000203" pitchFamily="34" charset="0"/>
                <a:cs typeface="Segoe UI" panose="020B0502040204020203" pitchFamily="34" charset="0"/>
              </a:defRPr>
            </a:lvl1pPr>
          </a:lstStyle>
          <a:p>
            <a:pPr lvl="0"/>
            <a:r>
              <a:rPr lang="en-US" sz="10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6057901" y="4631611"/>
            <a:ext cx="2727474" cy="886594"/>
          </a:xfrm>
          <a:prstGeom prst="rect">
            <a:avLst/>
          </a:prstGeom>
        </p:spPr>
        <p:txBody>
          <a:bodyPr>
            <a:noAutofit/>
          </a:bodyPr>
          <a:lstStyle>
            <a:lvl1pPr marL="0" indent="0">
              <a:buNone/>
              <a:defRPr sz="580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69888" y="2285147"/>
            <a:ext cx="5748141"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6085417" y="1857875"/>
            <a:ext cx="4309611" cy="279676"/>
          </a:xfrm>
          <a:prstGeom prst="rect">
            <a:avLst/>
          </a:prstGeom>
        </p:spPr>
        <p:txBody>
          <a:bodyPr>
            <a:noAutofit/>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81000" y="1747779"/>
            <a:ext cx="11430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08430" y="1857875"/>
            <a:ext cx="4309611" cy="279676"/>
          </a:xfrm>
          <a:prstGeom prst="rect">
            <a:avLst/>
          </a:prstGeom>
        </p:spPr>
        <p:txBody>
          <a:bodyPr>
            <a:noAutofit/>
          </a:bodyPr>
          <a:lstStyle>
            <a:lvl1pPr marL="0" indent="0">
              <a:buNone/>
              <a:defRPr sz="15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9043301" y="3953208"/>
            <a:ext cx="1992313" cy="173435"/>
          </a:xfrm>
          <a:prstGeom prst="rect">
            <a:avLst/>
          </a:prstGeom>
        </p:spPr>
        <p:txBody>
          <a:bodyPr/>
          <a:lstStyle>
            <a:lvl1pPr marL="0" indent="0">
              <a:buNone/>
              <a:defRPr sz="1500" b="1" i="0">
                <a:solidFill>
                  <a:srgbClr val="002577"/>
                </a:solidFill>
                <a:latin typeface="IBM Plex Sans Medium" panose="020B0603050203000203" pitchFamily="34" charset="0"/>
                <a:cs typeface="Segoe UI" panose="020B0502040204020203" pitchFamily="34" charset="0"/>
              </a:defRPr>
            </a:lvl1pPr>
          </a:lstStyle>
          <a:p>
            <a:pPr lvl="0"/>
            <a:r>
              <a:rPr lang="en-US" sz="10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045720008"/>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81001" y="1778000"/>
            <a:ext cx="52387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6540500" y="1778000"/>
            <a:ext cx="5270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13481" y="1857708"/>
            <a:ext cx="1992313" cy="173435"/>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stStyle>
          <a:p>
            <a:pPr lvl="0"/>
            <a:r>
              <a:rPr lang="en-US" sz="10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6464889" y="1857708"/>
            <a:ext cx="1992313" cy="173435"/>
          </a:xfrm>
          <a:prstGeom prst="rect">
            <a:avLst/>
          </a:prstGeom>
        </p:spPr>
        <p:txBody>
          <a:bodyPr/>
          <a:lstStyle>
            <a:lvl1pPr marL="0" indent="0">
              <a:buNone/>
              <a:defRPr sz="1500" b="1" i="0">
                <a:solidFill>
                  <a:srgbClr val="002577"/>
                </a:solidFill>
                <a:latin typeface="IBM Plex Sans Medium" panose="020B0603050203000203" pitchFamily="34" charset="0"/>
                <a:cs typeface="Segoe UI" panose="020B0502040204020203" pitchFamily="34" charset="0"/>
              </a:defRPr>
            </a:lvl1pPr>
          </a:lstStyle>
          <a:p>
            <a:pPr lvl="0"/>
            <a:r>
              <a:rPr lang="en-US" sz="10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81000" y="2218236"/>
            <a:ext cx="5238751"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6561667" y="2218236"/>
            <a:ext cx="5238751" cy="3682993"/>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069797303"/>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81001" y="1653605"/>
            <a:ext cx="5378583"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6152694" y="1653607"/>
            <a:ext cx="5777176" cy="3992166"/>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81001" y="3550295"/>
            <a:ext cx="55562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81001" y="1327771"/>
            <a:ext cx="563702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6160317" y="1330389"/>
            <a:ext cx="565068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81001" y="3876105"/>
            <a:ext cx="5378583" cy="176784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285121" y="1337387"/>
            <a:ext cx="1831546" cy="35983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6152694" y="1351837"/>
            <a:ext cx="1831546" cy="35983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12051" y="3567338"/>
            <a:ext cx="1831546" cy="359833"/>
          </a:xfrm>
          <a:prstGeom prst="rect">
            <a:avLst/>
          </a:prstGeom>
        </p:spPr>
        <p:txBody>
          <a:bodyPr/>
          <a:lstStyle>
            <a:lvl1pPr marL="0" indent="0">
              <a:buNone/>
              <a:defRPr sz="15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71844872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2646" y="1"/>
            <a:ext cx="12189354" cy="4939220"/>
          </a:xfrm>
          <a:prstGeom prst="rect">
            <a:avLst/>
          </a:prstGeom>
          <a:solidFill>
            <a:schemeClr val="bg1">
              <a:lumMod val="75000"/>
            </a:schemeClr>
          </a:solidFill>
        </p:spPr>
        <p:txBody>
          <a:bodyPr anchor="ctr" anchorCtr="1"/>
          <a:lstStyle>
            <a:lvl1pPr marL="0" indent="0" algn="ctr">
              <a:buNone/>
              <a:defRPr lang="en-US" sz="1167" smtClean="0">
                <a:solidFill>
                  <a:schemeClr val="tx1"/>
                </a:solidFill>
                <a:effectLst/>
              </a:defRPr>
            </a:lvl1pPr>
          </a:lstStyle>
          <a:p>
            <a:r>
              <a:rPr lang="en-US" sz="91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042833"/>
            <a:ext cx="12192000" cy="2815167"/>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81001" y="4939220"/>
            <a:ext cx="11429999" cy="1291040"/>
          </a:xfrm>
          <a:prstGeom prst="rect">
            <a:avLst/>
          </a:prstGeom>
        </p:spPr>
        <p:txBody>
          <a:bodyPr anchor="ctr" anchorCtr="0"/>
          <a:lstStyle>
            <a:lvl1pPr marL="0" indent="0" algn="ctr">
              <a:buNone/>
              <a:defRPr lang="en-US" sz="4500" b="1" i="0" dirty="0">
                <a:solidFill>
                  <a:schemeClr val="accent1"/>
                </a:solidFill>
                <a:latin typeface="Segoe UI" panose="020B0502040204020203" pitchFamily="34" charset="0"/>
                <a:sym typeface="Segoe UI" panose="020B0502040204020203" pitchFamily="34" charset="0"/>
              </a:defRPr>
            </a:lvl1pPr>
          </a:lstStyle>
          <a:p>
            <a:pPr marL="228574" lvl="0" indent="-228574" algn="ctr">
              <a:lnSpc>
                <a:spcPct val="85000"/>
              </a:lnSpc>
            </a:pPr>
            <a:r>
              <a:rPr lang="en-US" dirty="0"/>
              <a:t>Section title here</a:t>
            </a:r>
          </a:p>
        </p:txBody>
      </p:sp>
    </p:spTree>
    <p:extLst>
      <p:ext uri="{BB962C8B-B14F-4D97-AF65-F5344CB8AC3E}">
        <p14:creationId xmlns:p14="http://schemas.microsoft.com/office/powerpoint/2010/main" val="1641923984"/>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81000" y="1208537"/>
            <a:ext cx="10985500" cy="479425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97657881"/>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81000" y="1443404"/>
            <a:ext cx="11430000" cy="384175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64138699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435027" y="1034847"/>
            <a:ext cx="9252373" cy="520446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85121" y="382885"/>
            <a:ext cx="8382000" cy="825652"/>
          </a:xfrm>
          <a:prstGeom prst="rect">
            <a:avLst/>
          </a:prstGeom>
        </p:spPr>
        <p:txBody>
          <a:bodyPr>
            <a:noAutofit/>
          </a:bodyPr>
          <a:lstStyle>
            <a:lvl1pPr marL="0" indent="0">
              <a:lnSpc>
                <a:spcPts val="2500"/>
              </a:lnSpc>
              <a:buNone/>
              <a:defRPr sz="2917"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126684" y="3186404"/>
            <a:ext cx="1481571" cy="365125"/>
          </a:xfrm>
          <a:prstGeom prst="rect">
            <a:avLst/>
          </a:prstGeom>
        </p:spPr>
        <p:txBody>
          <a:bodyPr anchor="ctr">
            <a:normAutofit/>
          </a:bodyPr>
          <a:lstStyle>
            <a:lvl1pPr marL="0" indent="0" algn="l">
              <a:buNone/>
              <a:defRPr sz="15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841114" y="3186404"/>
            <a:ext cx="372383" cy="365125"/>
          </a:xfrm>
          <a:prstGeom prst="rect">
            <a:avLst/>
          </a:prstGeom>
        </p:spPr>
        <p:txBody>
          <a:bodyPr anchor="ctr">
            <a:normAutofit/>
          </a:bodyPr>
          <a:lstStyle>
            <a:lvl1pPr marL="0" indent="0" algn="r">
              <a:buNone/>
              <a:defRPr sz="1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093554" y="4935881"/>
            <a:ext cx="1481571" cy="365125"/>
          </a:xfrm>
          <a:prstGeom prst="rect">
            <a:avLst/>
          </a:prstGeom>
        </p:spPr>
        <p:txBody>
          <a:bodyPr anchor="ctr">
            <a:normAutofit/>
          </a:bodyPr>
          <a:lstStyle>
            <a:lvl1pPr marL="0" indent="0" algn="l">
              <a:buNone/>
              <a:defRPr sz="15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807984" y="4935881"/>
            <a:ext cx="372383" cy="365125"/>
          </a:xfrm>
          <a:prstGeom prst="rect">
            <a:avLst/>
          </a:prstGeom>
        </p:spPr>
        <p:txBody>
          <a:bodyPr anchor="ctr">
            <a:normAutofit/>
          </a:bodyPr>
          <a:lstStyle>
            <a:lvl1pPr marL="0" indent="0" algn="r">
              <a:buNone/>
              <a:defRPr sz="1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0425760" y="3552667"/>
            <a:ext cx="1481571" cy="365125"/>
          </a:xfrm>
          <a:prstGeom prst="rect">
            <a:avLst/>
          </a:prstGeom>
        </p:spPr>
        <p:txBody>
          <a:bodyPr anchor="ctr">
            <a:normAutofit/>
          </a:bodyPr>
          <a:lstStyle>
            <a:lvl1pPr marL="0" indent="0" algn="l">
              <a:buNone/>
              <a:defRPr sz="15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0140191" y="3552667"/>
            <a:ext cx="372383" cy="365125"/>
          </a:xfrm>
          <a:prstGeom prst="rect">
            <a:avLst/>
          </a:prstGeom>
        </p:spPr>
        <p:txBody>
          <a:bodyPr anchor="ctr">
            <a:normAutofit/>
          </a:bodyPr>
          <a:lstStyle>
            <a:lvl1pPr marL="0" indent="0" algn="r">
              <a:buNone/>
              <a:defRPr sz="1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0430326" y="4921207"/>
            <a:ext cx="1481571" cy="365125"/>
          </a:xfrm>
          <a:prstGeom prst="rect">
            <a:avLst/>
          </a:prstGeom>
        </p:spPr>
        <p:txBody>
          <a:bodyPr anchor="ctr">
            <a:normAutofit/>
          </a:bodyPr>
          <a:lstStyle>
            <a:lvl1pPr marL="0" indent="0" algn="l">
              <a:buNone/>
              <a:defRPr sz="15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0144757" y="4921207"/>
            <a:ext cx="372383" cy="365125"/>
          </a:xfrm>
          <a:prstGeom prst="rect">
            <a:avLst/>
          </a:prstGeom>
        </p:spPr>
        <p:txBody>
          <a:bodyPr anchor="ctr">
            <a:normAutofit/>
          </a:bodyPr>
          <a:lstStyle>
            <a:lvl1pPr marL="0" indent="0" algn="r">
              <a:buNone/>
              <a:defRPr sz="1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86264222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1576691"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81000" y="2479966"/>
            <a:ext cx="11363325" cy="1898069"/>
          </a:xfrm>
          <a:prstGeom prst="rect">
            <a:avLst/>
          </a:prstGeom>
        </p:spPr>
        <p:txBody>
          <a:bodyPr anchor="ctr" anchorCtr="0"/>
          <a:lstStyle>
            <a:lvl1pPr>
              <a:defRPr lang="en-US" sz="6666"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06395" y="6346332"/>
            <a:ext cx="1888325" cy="182432"/>
          </a:xfrm>
          <a:prstGeom prst="rect">
            <a:avLst/>
          </a:prstGeom>
        </p:spPr>
        <p:txBody>
          <a:bodyPr vert="horz" lIns="76200" tIns="38100" rIns="76200" bIns="3810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217321453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4678680" y="2606168"/>
            <a:ext cx="2834640" cy="1645666"/>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1519338"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7397546"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1912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23841" y="65048"/>
            <a:ext cx="2036496" cy="1905000"/>
          </a:xfrm>
          <a:prstGeom prst="rect">
            <a:avLst/>
          </a:prstGeom>
        </p:spPr>
        <p:txBody>
          <a:bodyPr anchor="b">
            <a:normAutofit/>
          </a:bodyPr>
          <a:lstStyle>
            <a:lvl1pPr algn="l">
              <a:defRPr sz="125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77378" y="2211660"/>
            <a:ext cx="4675623" cy="2233341"/>
          </a:xfrm>
          <a:prstGeom prst="rect">
            <a:avLst/>
          </a:prstGeom>
        </p:spPr>
        <p:txBody>
          <a:bodyPr>
            <a:noAutofit/>
          </a:bodyPr>
          <a:lstStyle>
            <a:lvl1pPr marL="0" indent="0" algn="l">
              <a:buNone/>
              <a:defRPr sz="4583" b="1" i="0">
                <a:solidFill>
                  <a:srgbClr val="002677"/>
                </a:solidFill>
                <a:latin typeface="Segoe UI" panose="020B0502040204020203" pitchFamily="34" charset="0"/>
                <a:sym typeface="Segoe UI" panose="020B0502040204020203" pitchFamily="34" charset="0"/>
              </a:defRPr>
            </a:lvl1pPr>
            <a:lvl2pPr marL="457148" indent="0" algn="ctr">
              <a:buNone/>
              <a:defRPr sz="2000"/>
            </a:lvl2pPr>
            <a:lvl3pPr marL="914295" indent="0" algn="ctr">
              <a:buNone/>
              <a:defRPr sz="1800"/>
            </a:lvl3pPr>
            <a:lvl4pPr marL="1371443" indent="0" algn="ctr">
              <a:buNone/>
              <a:defRPr sz="1600"/>
            </a:lvl4pPr>
            <a:lvl5pPr marL="1828590" indent="0" algn="ctr">
              <a:buNone/>
              <a:defRPr sz="1600"/>
            </a:lvl5pPr>
            <a:lvl6pPr marL="2285737" indent="0" algn="ctr">
              <a:buNone/>
              <a:defRPr sz="1600"/>
            </a:lvl6pPr>
            <a:lvl7pPr marL="2742884" indent="0" algn="ctr">
              <a:buNone/>
              <a:defRPr sz="1600"/>
            </a:lvl7pPr>
            <a:lvl8pPr marL="3200032" indent="0" algn="ctr">
              <a:buNone/>
              <a:defRPr sz="1600"/>
            </a:lvl8pPr>
            <a:lvl9pPr marL="3657180" indent="0" algn="ctr">
              <a:buNone/>
              <a:defRPr sz="160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1519338" y="6343898"/>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7397546"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564939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79365" y="1840515"/>
            <a:ext cx="5260574" cy="1295173"/>
          </a:xfrm>
          <a:prstGeom prst="rect">
            <a:avLst/>
          </a:prstGeom>
        </p:spPr>
        <p:txBody>
          <a:bodyPr/>
          <a:lstStyle>
            <a:lvl1pPr marL="0" indent="0">
              <a:buNone/>
              <a:defRPr sz="375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96794" y="3365500"/>
            <a:ext cx="5240936" cy="2349500"/>
          </a:xfrm>
          <a:prstGeom prst="rect">
            <a:avLst/>
          </a:prstGeom>
        </p:spPr>
        <p:txBody>
          <a:bodyPr/>
          <a:lstStyle>
            <a:lvl1pPr marL="0" indent="0">
              <a:lnSpc>
                <a:spcPts val="1667"/>
              </a:lnSpc>
              <a:spcBef>
                <a:spcPts val="0"/>
              </a:spcBef>
              <a:buNone/>
              <a:defRPr sz="1333" b="0" i="0" spc="9"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4404365"/>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6096000" y="1"/>
            <a:ext cx="6096000" cy="6857999"/>
          </a:xfrm>
          <a:prstGeom prst="rect">
            <a:avLst/>
          </a:prstGeom>
          <a:solidFill>
            <a:schemeClr val="bg1">
              <a:lumMod val="75000"/>
            </a:schemeClr>
          </a:solidFill>
        </p:spPr>
        <p:txBody>
          <a:bodyPr anchor="ctr" anchorCtr="1"/>
          <a:lstStyle>
            <a:lvl1pPr marL="0" indent="0" algn="ctr">
              <a:buNone/>
              <a:defRPr lang="en-US" sz="1167" smtClean="0">
                <a:solidFill>
                  <a:schemeClr val="tx1"/>
                </a:solidFill>
                <a:effectLst/>
              </a:defRPr>
            </a:lvl1pPr>
          </a:lstStyle>
          <a:p>
            <a:r>
              <a:rPr lang="en-US" sz="917"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1585683" y="6346402"/>
            <a:ext cx="373613" cy="291340"/>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79365" y="1840515"/>
            <a:ext cx="5260574" cy="1295173"/>
          </a:xfrm>
          <a:prstGeom prst="rect">
            <a:avLst/>
          </a:prstGeom>
        </p:spPr>
        <p:txBody>
          <a:bodyPr/>
          <a:lstStyle>
            <a:lvl1pPr marL="0" indent="0">
              <a:buNone/>
              <a:defRPr sz="375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96794" y="3365500"/>
            <a:ext cx="5240936" cy="2349500"/>
          </a:xfrm>
          <a:prstGeom prst="rect">
            <a:avLst/>
          </a:prstGeom>
        </p:spPr>
        <p:txBody>
          <a:bodyPr/>
          <a:lstStyle>
            <a:lvl1pPr marL="0" indent="0">
              <a:lnSpc>
                <a:spcPts val="1667"/>
              </a:lnSpc>
              <a:spcBef>
                <a:spcPts val="0"/>
              </a:spcBef>
              <a:buNone/>
              <a:defRPr sz="1333" b="0" i="0" spc="9"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4300188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000500"/>
            <a:ext cx="1219643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042409" y="1822962"/>
            <a:ext cx="0" cy="4343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58217" y="3930319"/>
            <a:ext cx="553584" cy="777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65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6094550" y="1808472"/>
            <a:ext cx="0" cy="4343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9139487" y="1773483"/>
            <a:ext cx="0" cy="4343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01377" y="3058636"/>
            <a:ext cx="258918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78481" y="2059218"/>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369031" y="3048053"/>
            <a:ext cx="246390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6417031" y="3048053"/>
            <a:ext cx="246390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9465031" y="3048053"/>
            <a:ext cx="246390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326481" y="2059218"/>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6374481" y="2059218"/>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9422481" y="2059218"/>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01377" y="5132969"/>
            <a:ext cx="258918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78481" y="4133551"/>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369031" y="5122386"/>
            <a:ext cx="246390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6417031" y="5122386"/>
            <a:ext cx="246390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9465031" y="5122386"/>
            <a:ext cx="2463901" cy="727080"/>
          </a:xfrm>
          <a:prstGeom prst="rect">
            <a:avLst/>
          </a:prstGeom>
        </p:spPr>
        <p:txBody>
          <a:bodyPr/>
          <a:lstStyle>
            <a:lvl1pPr marL="0" indent="0">
              <a:lnSpc>
                <a:spcPts val="1000"/>
              </a:lnSpc>
              <a:buNone/>
              <a:defRPr sz="1500" b="1" i="0">
                <a:solidFill>
                  <a:schemeClr val="tx2"/>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326481" y="4133551"/>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6374481" y="4133551"/>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9422481" y="4133551"/>
            <a:ext cx="1100833" cy="825498"/>
          </a:xfrm>
          <a:prstGeom prst="rect">
            <a:avLst/>
          </a:prstGeom>
        </p:spPr>
        <p:txBody>
          <a:bodyPr/>
          <a:lstStyle>
            <a:lvl1pPr marL="0" indent="0" algn="l">
              <a:buNone/>
              <a:defRPr sz="625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416170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6" y="1905000"/>
            <a:ext cx="3044953" cy="41910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040411" y="1904998"/>
            <a:ext cx="3044953" cy="41910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6080814" y="1904998"/>
            <a:ext cx="3044953" cy="41910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9130682" y="1904998"/>
            <a:ext cx="3064446" cy="41910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040404" y="1838882"/>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6072749" y="1818288"/>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9125760" y="1828585"/>
            <a:ext cx="0" cy="434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1576691"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7454899" y="6346332"/>
            <a:ext cx="4114800"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04053" y="333737"/>
            <a:ext cx="8382000" cy="479861"/>
          </a:xfrm>
          <a:prstGeom prst="rect">
            <a:avLst/>
          </a:prstGeom>
        </p:spPr>
        <p:txBody>
          <a:bodyPr anchor="t">
            <a:noAutofit/>
          </a:bodyPr>
          <a:lstStyle>
            <a:lvl1pPr algn="l">
              <a:defRPr sz="2917"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01377" y="3058636"/>
            <a:ext cx="2589181" cy="727080"/>
          </a:xfrm>
          <a:prstGeom prst="rect">
            <a:avLst/>
          </a:prstGeom>
        </p:spPr>
        <p:txBody>
          <a:bodyPr/>
          <a:lstStyle>
            <a:lvl1pPr marL="0" indent="0">
              <a:lnSpc>
                <a:spcPts val="1000"/>
              </a:lnSpc>
              <a:buNone/>
              <a:defRPr sz="1500" b="1" i="0">
                <a:solidFill>
                  <a:srgbClr val="FFFF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78481" y="2059218"/>
            <a:ext cx="1100833" cy="825498"/>
          </a:xfrm>
          <a:prstGeom prst="rect">
            <a:avLst/>
          </a:prstGeom>
        </p:spPr>
        <p:txBody>
          <a:bodyPr/>
          <a:lstStyle>
            <a:lvl1pPr marL="0" indent="0" algn="l">
              <a:buNone/>
              <a:defRPr sz="625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369031" y="3048053"/>
            <a:ext cx="2463901" cy="727080"/>
          </a:xfrm>
          <a:prstGeom prst="rect">
            <a:avLst/>
          </a:prstGeom>
        </p:spPr>
        <p:txBody>
          <a:bodyPr/>
          <a:lstStyle>
            <a:lvl1pPr marL="0" indent="0">
              <a:lnSpc>
                <a:spcPts val="1000"/>
              </a:lnSpc>
              <a:buNone/>
              <a:defRPr sz="1500" b="1" i="0">
                <a:solidFill>
                  <a:srgbClr val="FFFFFF"/>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6417031" y="3048053"/>
            <a:ext cx="2463901" cy="727080"/>
          </a:xfrm>
          <a:prstGeom prst="rect">
            <a:avLst/>
          </a:prstGeom>
        </p:spPr>
        <p:txBody>
          <a:bodyPr/>
          <a:lstStyle>
            <a:lvl1pPr marL="0" indent="0">
              <a:lnSpc>
                <a:spcPts val="1000"/>
              </a:lnSpc>
              <a:buNone/>
              <a:defRPr sz="1500" b="1" i="0">
                <a:solidFill>
                  <a:srgbClr val="0025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9465031" y="3048053"/>
            <a:ext cx="2463901" cy="727080"/>
          </a:xfrm>
          <a:prstGeom prst="rect">
            <a:avLst/>
          </a:prstGeom>
        </p:spPr>
        <p:txBody>
          <a:bodyPr/>
          <a:lstStyle>
            <a:lvl1pPr marL="0" indent="0">
              <a:lnSpc>
                <a:spcPts val="1000"/>
              </a:lnSpc>
              <a:buNone/>
              <a:defRPr sz="1500" b="1" i="0">
                <a:solidFill>
                  <a:srgbClr val="002577"/>
                </a:solidFill>
                <a:latin typeface="Segoe UI" panose="020B0502040204020203" pitchFamily="34" charset="0"/>
                <a:sym typeface="Segoe UI" panose="020B0502040204020203" pitchFamily="34" charset="0"/>
              </a:defRPr>
            </a:lvl1pPr>
            <a:lvl2pPr marL="457148" indent="0">
              <a:buNone/>
              <a:defRPr/>
            </a:lvl2pPr>
            <a:lvl3pPr marL="914295" indent="0">
              <a:buNone/>
              <a:defRPr/>
            </a:lvl3pPr>
            <a:lvl4pPr marL="1371443" indent="0">
              <a:buNone/>
              <a:defRPr/>
            </a:lvl4pPr>
            <a:lvl5pPr marL="1828590"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326481" y="2059218"/>
            <a:ext cx="1100833" cy="825498"/>
          </a:xfrm>
          <a:prstGeom prst="rect">
            <a:avLst/>
          </a:prstGeom>
        </p:spPr>
        <p:txBody>
          <a:bodyPr/>
          <a:lstStyle>
            <a:lvl1pPr marL="0" indent="0" algn="l">
              <a:buNone/>
              <a:defRPr sz="625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6374481" y="2059218"/>
            <a:ext cx="1100833" cy="825498"/>
          </a:xfrm>
          <a:prstGeom prst="rect">
            <a:avLst/>
          </a:prstGeom>
        </p:spPr>
        <p:txBody>
          <a:bodyPr/>
          <a:lstStyle>
            <a:lvl1pPr marL="0" indent="0" algn="l">
              <a:buNone/>
              <a:defRPr sz="625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9422481" y="2059218"/>
            <a:ext cx="1100833" cy="825498"/>
          </a:xfrm>
          <a:prstGeom prst="rect">
            <a:avLst/>
          </a:prstGeom>
        </p:spPr>
        <p:txBody>
          <a:bodyPr/>
          <a:lstStyle>
            <a:lvl1pPr marL="0" indent="0" algn="l">
              <a:buNone/>
              <a:defRPr sz="625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5267012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324" y="1323"/>
                        <a:ext cx="1323" cy="1323"/>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1577213" y="6343906"/>
            <a:ext cx="308393" cy="145566"/>
          </a:xfrm>
          <a:prstGeom prst="rect">
            <a:avLst/>
          </a:prstGeom>
          <a:noFill/>
        </p:spPr>
        <p:txBody>
          <a:bodyPr/>
          <a:lstStyle>
            <a:lvl1pPr algn="r">
              <a:defRPr sz="80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8072438" y="6346332"/>
            <a:ext cx="3497783" cy="182432"/>
          </a:xfrm>
          <a:prstGeom prst="rect">
            <a:avLst/>
          </a:prstGeom>
        </p:spPr>
        <p:txBody>
          <a:bodyPr vert="horz" lIns="91440" tIns="45720" rIns="91440" bIns="45720" rtlCol="0" anchor="ctr"/>
          <a:lstStyle>
            <a:lvl1pPr algn="r">
              <a:defRPr sz="80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06395" y="6346332"/>
            <a:ext cx="1888325" cy="182432"/>
          </a:xfrm>
          <a:prstGeom prst="rect">
            <a:avLst/>
          </a:prstGeom>
        </p:spPr>
        <p:txBody>
          <a:bodyPr vert="horz" lIns="76200" tIns="38100" rIns="76200" bIns="3810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937849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hf hdr="0" dt="0"/>
  <p:txStyles>
    <p:titleStyle>
      <a:lvl1pPr algn="l" defTabSz="9142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4" indent="-228574" algn="l" defTabSz="9142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21" indent="-228574" algn="l" defTabSz="914295"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868" indent="-228574" algn="l" defTabSz="914295"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016" indent="-228574" algn="l" defTabSz="914295"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164" indent="-228574" algn="l" defTabSz="914295"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311" indent="-228574" algn="l" defTabSz="914295"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459" indent="-228574" algn="l" defTabSz="914295"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5"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753" indent="-228574" algn="l" defTabSz="914295"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4"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80" algn="l" defTabSz="91429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designationcheck.com/" TargetMode="External"/><Relationship Id="rId2" Type="http://schemas.openxmlformats.org/officeDocument/2006/relationships/hyperlink" Target="https://equitable.com/support?utm_source=usaxacom&amp;utm_campaign=brandredirect&amp;utm_medium=referral" TargetMode="External"/><Relationship Id="rId1" Type="http://schemas.openxmlformats.org/officeDocument/2006/relationships/slideLayout" Target="../slideLayouts/slideLayout41.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hyperlink" Target="http://www.cffpdesignations.com/" TargetMode="External"/><Relationship Id="rId2" Type="http://schemas.openxmlformats.org/officeDocument/2006/relationships/hyperlink" Target="http://www.designationcheck.com/" TargetMode="External"/><Relationship Id="rId1" Type="http://schemas.openxmlformats.org/officeDocument/2006/relationships/slideLayout" Target="../slideLayouts/slideLayout41.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customer.relations@equitable.com"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E506BC-5179-42B9-9FD2-021B1D9472EC}"/>
              </a:ext>
            </a:extLst>
          </p:cNvPr>
          <p:cNvSpPr>
            <a:spLocks noGrp="1"/>
          </p:cNvSpPr>
          <p:nvPr>
            <p:ph type="body" sz="quarter" idx="15"/>
          </p:nvPr>
        </p:nvSpPr>
        <p:spPr>
          <a:xfrm>
            <a:off x="285120" y="382885"/>
            <a:ext cx="11073573" cy="825652"/>
          </a:xfrm>
        </p:spPr>
        <p:txBody>
          <a:bodyPr/>
          <a:lstStyle/>
          <a:p>
            <a:r>
              <a:rPr lang="en-US" dirty="0">
                <a:solidFill>
                  <a:schemeClr val="accent1"/>
                </a:solidFill>
              </a:rPr>
              <a:t>Important Information &amp; Disclosures </a:t>
            </a:r>
          </a:p>
        </p:txBody>
      </p:sp>
      <p:sp>
        <p:nvSpPr>
          <p:cNvPr id="3" name="TextBox 2">
            <a:extLst>
              <a:ext uri="{FF2B5EF4-FFF2-40B4-BE49-F238E27FC236}">
                <a16:creationId xmlns:a16="http://schemas.microsoft.com/office/drawing/2014/main" id="{E2968133-DDB7-42A9-9D4E-CA2DD520E864}"/>
              </a:ext>
            </a:extLst>
          </p:cNvPr>
          <p:cNvSpPr txBox="1"/>
          <p:nvPr/>
        </p:nvSpPr>
        <p:spPr>
          <a:xfrm>
            <a:off x="285120" y="1702097"/>
            <a:ext cx="11153775" cy="4154984"/>
          </a:xfrm>
          <a:prstGeom prst="rect">
            <a:avLst/>
          </a:prstGeom>
          <a:noFill/>
        </p:spPr>
        <p:txBody>
          <a:bodyPr wrap="square" rtlCol="0">
            <a:spAutoFit/>
          </a:bodyPr>
          <a:lstStyle/>
          <a:p>
            <a:r>
              <a:rPr lang="en-US" sz="1200" b="1" dirty="0">
                <a:solidFill>
                  <a:srgbClr val="002060"/>
                </a:solidFill>
                <a:latin typeface="Segoe UI" panose="020B0502040204020203" pitchFamily="34" charset="0"/>
                <a:cs typeface="Segoe UI" panose="020B0502040204020203" pitchFamily="34" charset="0"/>
              </a:rPr>
              <a:t>The information contained in this document is for general educational purposes only.  Some of the content may, or may not, reflect the individual Financial Professional associated with this e-mail communication or website posting.</a:t>
            </a:r>
          </a:p>
          <a:p>
            <a:pPr algn="just"/>
            <a:endParaRPr lang="en-US" sz="1200" dirty="0">
              <a:solidFill>
                <a:srgbClr val="002060"/>
              </a:solidFill>
              <a:latin typeface="Segoe UI" panose="020B0502040204020203" pitchFamily="34" charset="0"/>
              <a:cs typeface="Segoe UI" panose="020B0502040204020203" pitchFamily="34" charset="0"/>
            </a:endParaRPr>
          </a:p>
          <a:p>
            <a:r>
              <a:rPr lang="en-US" sz="1200" dirty="0">
                <a:solidFill>
                  <a:srgbClr val="002060"/>
                </a:solidFill>
                <a:latin typeface="Segoe UI" panose="020B0502040204020203" pitchFamily="34" charset="0"/>
                <a:cs typeface="Segoe UI" panose="020B0502040204020203" pitchFamily="34" charset="0"/>
              </a:rPr>
              <a:t>For Customer Service, please visit: </a:t>
            </a:r>
            <a:r>
              <a:rPr lang="en-US" sz="1200" dirty="0">
                <a:solidFill>
                  <a:srgbClr val="002060"/>
                </a:solidFill>
                <a:latin typeface="Segoe UI" panose="020B0502040204020203" pitchFamily="34" charset="0"/>
                <a:cs typeface="Segoe UI" panose="020B0502040204020203" pitchFamily="34" charset="0"/>
                <a:hlinkClick r:id="rId2"/>
              </a:rPr>
              <a:t>https://equitable.com/support?utm_source=usaxacom&amp;utm_campaign=brandredirect&amp;utm_medium=referral</a:t>
            </a:r>
            <a:r>
              <a:rPr lang="en-US" sz="1200" dirty="0">
                <a:solidFill>
                  <a:srgbClr val="002060"/>
                </a:solidFill>
                <a:latin typeface="Segoe UI" panose="020B0502040204020203" pitchFamily="34" charset="0"/>
                <a:cs typeface="Segoe UI" panose="020B0502040204020203" pitchFamily="34" charset="0"/>
              </a:rPr>
              <a:t>.  For the Customer Security Center, please visit: https://equitable.com/customer-service/privacy-security.</a:t>
            </a:r>
          </a:p>
          <a:p>
            <a:pPr algn="just"/>
            <a:endParaRPr lang="en-US" sz="1200" dirty="0">
              <a:solidFill>
                <a:srgbClr val="002060"/>
              </a:solidFill>
              <a:latin typeface="Segoe UI" panose="020B0502040204020203" pitchFamily="34" charset="0"/>
              <a:cs typeface="Segoe UI" panose="020B0502040204020203" pitchFamily="34" charset="0"/>
            </a:endParaRPr>
          </a:p>
          <a:p>
            <a:pPr algn="just"/>
            <a:r>
              <a:rPr lang="en-US" sz="1200" dirty="0">
                <a:solidFill>
                  <a:srgbClr val="002060"/>
                </a:solidFill>
                <a:latin typeface="Segoe UI" panose="020B0502040204020203" pitchFamily="34" charset="0"/>
                <a:cs typeface="Segoe UI" panose="020B0502040204020203" pitchFamily="34" charset="0"/>
              </a:rPr>
              <a:t>Links to third-party media articles and/or websites are for general information purposes only and do not constitute an offer or solicitation of any kind. They are not intended, and should not be relied upon, as investment, insurance or financial advice. Representatives may transact business, which includes offering products and services and/or responding to inquiries, only in state(s) in which they are properly registered and/or licensed. Your connection to this email and/or website does not necessarily indicate that this Financial Professional is able to transact business in your state</a:t>
            </a:r>
            <a:r>
              <a:rPr lang="en-US" sz="1200" b="1" dirty="0">
                <a:solidFill>
                  <a:srgbClr val="002060"/>
                </a:solidFill>
                <a:latin typeface="Segoe UI" panose="020B0502040204020203" pitchFamily="34" charset="0"/>
                <a:cs typeface="Segoe UI" panose="020B0502040204020203" pitchFamily="34" charset="0"/>
              </a:rPr>
              <a:t>. </a:t>
            </a:r>
            <a:r>
              <a:rPr lang="en-US" sz="1200" dirty="0">
                <a:solidFill>
                  <a:srgbClr val="002060"/>
                </a:solidFill>
                <a:latin typeface="Segoe UI" panose="020B0502040204020203" pitchFamily="34" charset="0"/>
                <a:cs typeface="Segoe UI" panose="020B0502040204020203" pitchFamily="34" charset="0"/>
              </a:rPr>
              <a:t>Equitable Advisors, LLC (Equitable Financial Advisors in MI and TN) and its affiliates make no representation as to the accuracy or completeness of any statements, statistics, data, opinions, forecasts, or predictions provided in any third-party article and/or website content.</a:t>
            </a:r>
          </a:p>
          <a:p>
            <a:pPr algn="just"/>
            <a:endParaRPr lang="en-US" sz="1200" b="1" dirty="0">
              <a:solidFill>
                <a:srgbClr val="002060"/>
              </a:solidFill>
              <a:latin typeface="Segoe UI" panose="020B0502040204020203" pitchFamily="34" charset="0"/>
              <a:cs typeface="Segoe UI" panose="020B0502040204020203" pitchFamily="34" charset="0"/>
            </a:endParaRPr>
          </a:p>
          <a:p>
            <a:pPr algn="just"/>
            <a:r>
              <a:rPr lang="en-US" sz="1200" dirty="0">
                <a:solidFill>
                  <a:srgbClr val="002060"/>
                </a:solidFill>
                <a:latin typeface="Segoe UI" panose="020B0502040204020203" pitchFamily="34" charset="0"/>
                <a:cs typeface="Segoe UI" panose="020B0502040204020203" pitchFamily="34" charset="0"/>
              </a:rPr>
              <a:t>For financial professionals conducting business in the state of New York who hold one or more of the following designations and title respectively, as well as the CFP and other DBA titles, please carefully read this important information below:</a:t>
            </a:r>
          </a:p>
          <a:p>
            <a:pPr algn="just"/>
            <a:endParaRPr lang="en-US" sz="1200" dirty="0">
              <a:solidFill>
                <a:srgbClr val="002060"/>
              </a:solidFill>
              <a:latin typeface="Segoe UI" panose="020B0502040204020203" pitchFamily="34" charset="0"/>
              <a:cs typeface="Segoe UI" panose="020B0502040204020203" pitchFamily="34" charset="0"/>
            </a:endParaRPr>
          </a:p>
          <a:p>
            <a:pPr algn="just"/>
            <a:r>
              <a:rPr lang="en-US" sz="1200" dirty="0">
                <a:solidFill>
                  <a:srgbClr val="002060"/>
                </a:solidFill>
                <a:latin typeface="Segoe UI" panose="020B0502040204020203" pitchFamily="34" charset="0"/>
                <a:cs typeface="Segoe UI" panose="020B0502040204020203" pitchFamily="34" charset="0"/>
              </a:rPr>
              <a:t>CASL</a:t>
            </a:r>
          </a:p>
          <a:p>
            <a:pPr algn="just"/>
            <a:r>
              <a:rPr lang="en-US" sz="1200" dirty="0">
                <a:solidFill>
                  <a:srgbClr val="002060"/>
                </a:solidFill>
                <a:latin typeface="Segoe UI" panose="020B0502040204020203" pitchFamily="34" charset="0"/>
                <a:cs typeface="Segoe UI" panose="020B0502040204020203" pitchFamily="34" charset="0"/>
              </a:rPr>
              <a:t>The CASL® (Chartered Advisor for Senior Living® ) designation is sought by financial services sales professionals whose focus includes clients preparing for or living in retirement. The designation's required curriculum is administered by The American College in Bryn </a:t>
            </a:r>
            <a:r>
              <a:rPr lang="en-US" sz="1200" dirty="0" err="1">
                <a:solidFill>
                  <a:srgbClr val="002060"/>
                </a:solidFill>
                <a:latin typeface="Segoe UI" panose="020B0502040204020203" pitchFamily="34" charset="0"/>
                <a:cs typeface="Segoe UI" panose="020B0502040204020203" pitchFamily="34" charset="0"/>
              </a:rPr>
              <a:t>Mawr</a:t>
            </a:r>
            <a:r>
              <a:rPr lang="en-US" sz="1200" dirty="0">
                <a:solidFill>
                  <a:srgbClr val="002060"/>
                </a:solidFill>
                <a:latin typeface="Segoe UI" panose="020B0502040204020203" pitchFamily="34" charset="0"/>
                <a:cs typeface="Segoe UI" panose="020B0502040204020203" pitchFamily="34" charset="0"/>
              </a:rPr>
              <a:t>, PA, which is accredited by The Middle States Commission on Higher Education, Philadelphia, PA 19104. The mark CASL® is the property of The American College and may be used only by individuals who have successfully completed the initial and ongoing certification requirements for this designation. Complaints about a designee can be made by e-mail at Registrar@TheAmericanCollege.edu. or by calling 888-263-7265. To verify a designee, visit http:// </a:t>
            </a:r>
            <a:r>
              <a:rPr lang="en-US" sz="1200" dirty="0">
                <a:solidFill>
                  <a:srgbClr val="00206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www.designationcheck.com</a:t>
            </a:r>
            <a:r>
              <a:rPr lang="en-US" sz="1200" dirty="0">
                <a:solidFill>
                  <a:srgbClr val="002060"/>
                </a:solidFill>
                <a:latin typeface="Segoe UI" panose="020B0502040204020203" pitchFamily="34" charset="0"/>
                <a:cs typeface="Segoe UI" panose="020B0502040204020203" pitchFamily="34" charset="0"/>
              </a:rPr>
              <a:t>.</a:t>
            </a:r>
          </a:p>
        </p:txBody>
      </p:sp>
      <p:pic>
        <p:nvPicPr>
          <p:cNvPr id="4" name="Picture 3" descr="A picture containing food, drawing&#10;&#10;Description automatically generated">
            <a:extLst>
              <a:ext uri="{FF2B5EF4-FFF2-40B4-BE49-F238E27FC236}">
                <a16:creationId xmlns:a16="http://schemas.microsoft.com/office/drawing/2014/main" id="{D204F7F1-3A79-4A65-864F-736DAB8EF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4891" y="136105"/>
            <a:ext cx="1787571" cy="1319212"/>
          </a:xfrm>
          <a:prstGeom prst="rect">
            <a:avLst/>
          </a:prstGeom>
        </p:spPr>
      </p:pic>
    </p:spTree>
    <p:extLst>
      <p:ext uri="{BB962C8B-B14F-4D97-AF65-F5344CB8AC3E}">
        <p14:creationId xmlns:p14="http://schemas.microsoft.com/office/powerpoint/2010/main" val="94231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E506BC-5179-42B9-9FD2-021B1D9472EC}"/>
              </a:ext>
            </a:extLst>
          </p:cNvPr>
          <p:cNvSpPr>
            <a:spLocks noGrp="1"/>
          </p:cNvSpPr>
          <p:nvPr>
            <p:ph type="body" sz="quarter" idx="15"/>
          </p:nvPr>
        </p:nvSpPr>
        <p:spPr>
          <a:xfrm>
            <a:off x="285120" y="382885"/>
            <a:ext cx="11073573" cy="825652"/>
          </a:xfrm>
        </p:spPr>
        <p:txBody>
          <a:bodyPr/>
          <a:lstStyle/>
          <a:p>
            <a:r>
              <a:rPr lang="en-US" dirty="0">
                <a:solidFill>
                  <a:schemeClr val="accent1"/>
                </a:solidFill>
              </a:rPr>
              <a:t>Important Information &amp; Disclosures </a:t>
            </a:r>
          </a:p>
        </p:txBody>
      </p:sp>
      <p:sp>
        <p:nvSpPr>
          <p:cNvPr id="3" name="TextBox 2">
            <a:extLst>
              <a:ext uri="{FF2B5EF4-FFF2-40B4-BE49-F238E27FC236}">
                <a16:creationId xmlns:a16="http://schemas.microsoft.com/office/drawing/2014/main" id="{E2968133-DDB7-42A9-9D4E-CA2DD520E864}"/>
              </a:ext>
            </a:extLst>
          </p:cNvPr>
          <p:cNvSpPr txBox="1"/>
          <p:nvPr/>
        </p:nvSpPr>
        <p:spPr>
          <a:xfrm>
            <a:off x="519112" y="1854229"/>
            <a:ext cx="11153775" cy="3323987"/>
          </a:xfrm>
          <a:prstGeom prst="rect">
            <a:avLst/>
          </a:prstGeom>
          <a:noFill/>
        </p:spPr>
        <p:txBody>
          <a:bodyPr wrap="square" rtlCol="0">
            <a:spAutoFit/>
          </a:bodyPr>
          <a:lstStyle/>
          <a:p>
            <a:pPr algn="just"/>
            <a:r>
              <a:rPr lang="en-US" sz="1400" dirty="0">
                <a:solidFill>
                  <a:srgbClr val="002060"/>
                </a:solidFill>
                <a:latin typeface="Segoe UI" panose="020B0502040204020203" pitchFamily="34" charset="0"/>
                <a:cs typeface="Segoe UI" panose="020B0502040204020203" pitchFamily="34" charset="0"/>
              </a:rPr>
              <a:t>RICP</a:t>
            </a:r>
          </a:p>
          <a:p>
            <a:pPr algn="just"/>
            <a:r>
              <a:rPr lang="en-US" sz="1400" dirty="0">
                <a:solidFill>
                  <a:srgbClr val="002060"/>
                </a:solidFill>
                <a:latin typeface="Segoe UI" panose="020B0502040204020203" pitchFamily="34" charset="0"/>
                <a:cs typeface="Segoe UI" panose="020B0502040204020203" pitchFamily="34" charset="0"/>
              </a:rPr>
              <a:t>The RICP® (Retirement Income Certified Professional® ) designation is sought by financial services sales professionals whose focus includes clients planning for their retirement income. The designation's required curriculum is administered by The American College in Bryn </a:t>
            </a:r>
            <a:r>
              <a:rPr lang="en-US" sz="1400" dirty="0" err="1">
                <a:solidFill>
                  <a:srgbClr val="002060"/>
                </a:solidFill>
                <a:latin typeface="Segoe UI" panose="020B0502040204020203" pitchFamily="34" charset="0"/>
                <a:cs typeface="Segoe UI" panose="020B0502040204020203" pitchFamily="34" charset="0"/>
              </a:rPr>
              <a:t>Mawr</a:t>
            </a:r>
            <a:r>
              <a:rPr lang="en-US" sz="1400" dirty="0">
                <a:solidFill>
                  <a:srgbClr val="002060"/>
                </a:solidFill>
                <a:latin typeface="Segoe UI" panose="020B0502040204020203" pitchFamily="34" charset="0"/>
                <a:cs typeface="Segoe UI" panose="020B0502040204020203" pitchFamily="34" charset="0"/>
              </a:rPr>
              <a:t>, PA, which is accredited by The Middle States Commission on Higher Education, Philadelphia, PA 19104. The mark RICP® is the property of The American College and may be used only by individuals who have successfully completed the initial and ongoing</a:t>
            </a:r>
          </a:p>
          <a:p>
            <a:pPr algn="just"/>
            <a:r>
              <a:rPr lang="en-US" sz="1400" dirty="0">
                <a:solidFill>
                  <a:srgbClr val="002060"/>
                </a:solidFill>
                <a:latin typeface="Segoe UI" panose="020B0502040204020203" pitchFamily="34" charset="0"/>
                <a:cs typeface="Segoe UI" panose="020B0502040204020203" pitchFamily="34" charset="0"/>
              </a:rPr>
              <a:t>certification requirements for this designation. Complaints about a designee can be made by email at Registrar@TheAmericanCollege.edu. or by calling 888-263-7265. To verify a designee, visit http: // </a:t>
            </a:r>
            <a:r>
              <a:rPr lang="en-US" sz="1400" dirty="0">
                <a:solidFill>
                  <a:srgbClr val="002060"/>
                </a:solidFill>
                <a:latin typeface="Segoe UI" panose="020B0502040204020203" pitchFamily="34" charset="0"/>
                <a:cs typeface="Segoe UI" panose="020B0502040204020203" pitchFamily="34" charset="0"/>
                <a:hlinkClick r:id="rId2"/>
              </a:rPr>
              <a:t>www.designationcheck.com</a:t>
            </a:r>
            <a:r>
              <a:rPr lang="en-US" sz="1400" dirty="0">
                <a:solidFill>
                  <a:srgbClr val="002060"/>
                </a:solidFill>
                <a:latin typeface="Segoe UI" panose="020B0502040204020203" pitchFamily="34" charset="0"/>
                <a:cs typeface="Segoe UI" panose="020B0502040204020203" pitchFamily="34" charset="0"/>
              </a:rPr>
              <a:t>.</a:t>
            </a:r>
          </a:p>
          <a:p>
            <a:pPr algn="just"/>
            <a:endParaRPr lang="en-US" sz="1400" b="1" dirty="0">
              <a:solidFill>
                <a:srgbClr val="002060"/>
              </a:solidFill>
              <a:latin typeface="Segoe UI" panose="020B0502040204020203" pitchFamily="34" charset="0"/>
              <a:cs typeface="Segoe UI" panose="020B0502040204020203" pitchFamily="34" charset="0"/>
            </a:endParaRPr>
          </a:p>
          <a:p>
            <a:pPr algn="just"/>
            <a:r>
              <a:rPr lang="en-US" sz="1400" dirty="0">
                <a:solidFill>
                  <a:srgbClr val="002060"/>
                </a:solidFill>
                <a:latin typeface="Segoe UI" panose="020B0502040204020203" pitchFamily="34" charset="0"/>
                <a:cs typeface="Segoe UI" panose="020B0502040204020203" pitchFamily="34" charset="0"/>
              </a:rPr>
              <a:t>The CRPC® (Chartered Retirement Planning </a:t>
            </a:r>
            <a:r>
              <a:rPr lang="en-US" sz="1400" dirty="0" err="1">
                <a:solidFill>
                  <a:srgbClr val="002060"/>
                </a:solidFill>
                <a:latin typeface="Segoe UI" panose="020B0502040204020203" pitchFamily="34" charset="0"/>
                <a:cs typeface="Segoe UI" panose="020B0502040204020203" pitchFamily="34" charset="0"/>
              </a:rPr>
              <a:t>Counselor</a:t>
            </a:r>
            <a:r>
              <a:rPr lang="en-US" sz="1400" baseline="30000" dirty="0" err="1">
                <a:solidFill>
                  <a:srgbClr val="002060"/>
                </a:solidFill>
                <a:latin typeface="Segoe UI" panose="020B0502040204020203" pitchFamily="34" charset="0"/>
                <a:cs typeface="Segoe UI" panose="020B0502040204020203" pitchFamily="34" charset="0"/>
              </a:rPr>
              <a:t>SM</a:t>
            </a:r>
            <a:r>
              <a:rPr lang="en-US" sz="1400" dirty="0">
                <a:solidFill>
                  <a:srgbClr val="002060"/>
                </a:solidFill>
                <a:latin typeface="Segoe UI" panose="020B0502040204020203" pitchFamily="34" charset="0"/>
                <a:cs typeface="Segoe UI" panose="020B0502040204020203" pitchFamily="34" charset="0"/>
              </a:rPr>
              <a:t>) designation is sought by financial services sales professionals whose focus includes clients preparing for or living in retirement. The designation's required curriculum is administered by The College for Financial Planning, a regionally-accredited institution accredited by the Higher Learning Commission, a member of the North Central Association. The College is a wholly owned subsidiary of Apollo Group, Inc., Phoenix, AZ. The mark CRPC is owned by the College for Financial Planning</a:t>
            </a:r>
          </a:p>
          <a:p>
            <a:pPr algn="just"/>
            <a:r>
              <a:rPr lang="en-US" sz="1400" dirty="0">
                <a:solidFill>
                  <a:srgbClr val="002060"/>
                </a:solidFill>
                <a:latin typeface="Segoe UI" panose="020B0502040204020203" pitchFamily="34" charset="0"/>
                <a:cs typeface="Segoe UI" panose="020B0502040204020203" pitchFamily="34" charset="0"/>
              </a:rPr>
              <a:t>and is awarded to individuals who successfully complete the College's initial and ongoing designation requirements. For information regarding complaints against a designee, visit </a:t>
            </a:r>
            <a:r>
              <a:rPr lang="en-US" sz="1400" dirty="0">
                <a:solidFill>
                  <a:srgbClr val="002060"/>
                </a:solidFill>
                <a:latin typeface="Segoe UI" panose="020B0502040204020203" pitchFamily="34" charset="0"/>
                <a:cs typeface="Segoe UI" panose="020B0502040204020203" pitchFamily="34" charset="0"/>
                <a:hlinkClick r:id="rId3"/>
              </a:rPr>
              <a:t>www.cffpdesignations.com/</a:t>
            </a:r>
            <a:r>
              <a:rPr lang="en-US" sz="1400" dirty="0">
                <a:solidFill>
                  <a:srgbClr val="002060"/>
                </a:solidFill>
                <a:latin typeface="Segoe UI" panose="020B0502040204020203" pitchFamily="34" charset="0"/>
                <a:cs typeface="Segoe UI" panose="020B0502040204020203" pitchFamily="34" charset="0"/>
              </a:rPr>
              <a:t> Designee/standards.</a:t>
            </a:r>
          </a:p>
          <a:p>
            <a:pPr algn="just"/>
            <a:endParaRPr lang="en-US" sz="1400" dirty="0">
              <a:solidFill>
                <a:srgbClr val="002060"/>
              </a:solidFill>
              <a:latin typeface="Segoe UI" panose="020B0502040204020203" pitchFamily="34" charset="0"/>
              <a:cs typeface="Segoe UI" panose="020B0502040204020203" pitchFamily="34" charset="0"/>
            </a:endParaRPr>
          </a:p>
        </p:txBody>
      </p:sp>
      <p:pic>
        <p:nvPicPr>
          <p:cNvPr id="4" name="Picture 3" descr="A picture containing food, drawing&#10;&#10;Description automatically generated">
            <a:extLst>
              <a:ext uri="{FF2B5EF4-FFF2-40B4-BE49-F238E27FC236}">
                <a16:creationId xmlns:a16="http://schemas.microsoft.com/office/drawing/2014/main" id="{F786CBC8-142E-48AA-9690-8EF8324B4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9309" y="259930"/>
            <a:ext cx="1787571" cy="1319212"/>
          </a:xfrm>
          <a:prstGeom prst="rect">
            <a:avLst/>
          </a:prstGeom>
        </p:spPr>
      </p:pic>
    </p:spTree>
    <p:extLst>
      <p:ext uri="{BB962C8B-B14F-4D97-AF65-F5344CB8AC3E}">
        <p14:creationId xmlns:p14="http://schemas.microsoft.com/office/powerpoint/2010/main" val="61388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E506BC-5179-42B9-9FD2-021B1D9472EC}"/>
              </a:ext>
            </a:extLst>
          </p:cNvPr>
          <p:cNvSpPr>
            <a:spLocks noGrp="1"/>
          </p:cNvSpPr>
          <p:nvPr>
            <p:ph type="body" sz="quarter" idx="15"/>
          </p:nvPr>
        </p:nvSpPr>
        <p:spPr>
          <a:xfrm>
            <a:off x="285120" y="382885"/>
            <a:ext cx="11073573" cy="825652"/>
          </a:xfrm>
        </p:spPr>
        <p:txBody>
          <a:bodyPr/>
          <a:lstStyle/>
          <a:p>
            <a:r>
              <a:rPr lang="en-US" dirty="0">
                <a:solidFill>
                  <a:schemeClr val="accent1"/>
                </a:solidFill>
              </a:rPr>
              <a:t>Important Information &amp; Disclosures </a:t>
            </a:r>
          </a:p>
        </p:txBody>
      </p:sp>
      <p:sp>
        <p:nvSpPr>
          <p:cNvPr id="3" name="Rectangle 2">
            <a:extLst>
              <a:ext uri="{FF2B5EF4-FFF2-40B4-BE49-F238E27FC236}">
                <a16:creationId xmlns:a16="http://schemas.microsoft.com/office/drawing/2014/main" id="{0FBB39C7-17E6-4B20-B8F2-6CDBBEA1AAFA}"/>
              </a:ext>
            </a:extLst>
          </p:cNvPr>
          <p:cNvSpPr/>
          <p:nvPr/>
        </p:nvSpPr>
        <p:spPr>
          <a:xfrm>
            <a:off x="519112" y="1779876"/>
            <a:ext cx="11153775" cy="4185761"/>
          </a:xfrm>
          <a:prstGeom prst="rect">
            <a:avLst/>
          </a:prstGeom>
        </p:spPr>
        <p:txBody>
          <a:bodyPr wrap="square">
            <a:spAutoFit/>
          </a:bodyPr>
          <a:lstStyle/>
          <a:p>
            <a:pPr algn="just"/>
            <a:r>
              <a:rPr lang="en-US" sz="1400" dirty="0">
                <a:solidFill>
                  <a:srgbClr val="002060"/>
                </a:solidFill>
                <a:latin typeface="Segoe UI" panose="020B0502040204020203" pitchFamily="34" charset="0"/>
                <a:cs typeface="Segoe UI" panose="020B0502040204020203" pitchFamily="34" charset="0"/>
              </a:rPr>
              <a:t>The Retirement Planning Specialist title is awarded by Equitable Advisors, LLC (Equitable Financial Advisors in MI and TN) based upon the Financial Professional's (FP) receipt of a Certificate in Retirement Planning from the Wharton School, University of Pennsylvania. In a collaboration between the Wharton School and Equitable Advisors' affiliate, Equitable Financial Life Insurance Company (NY, NY), coursework for the certificate was developed exclusively for Equitable Advisors FPs, and the title may be used only by FPs who have completed the required coursework and maintain the title through ongoing continuing education requirements. To verify that an FP has earned and holds the title in good standing, contact atretirement@equitable.com. Complaints about an Equitable Advisors</a:t>
            </a:r>
          </a:p>
          <a:p>
            <a:pPr algn="just"/>
            <a:r>
              <a:rPr lang="en-US" sz="1400" dirty="0">
                <a:solidFill>
                  <a:srgbClr val="002060"/>
                </a:solidFill>
                <a:latin typeface="Segoe UI" panose="020B0502040204020203" pitchFamily="34" charset="0"/>
                <a:cs typeface="Segoe UI" panose="020B0502040204020203" pitchFamily="34" charset="0"/>
              </a:rPr>
              <a:t>FP should be directed to </a:t>
            </a:r>
            <a:r>
              <a:rPr lang="en-US" sz="1400" dirty="0">
                <a:solidFill>
                  <a:srgbClr val="002060"/>
                </a:solidFill>
                <a:latin typeface="Segoe UI" panose="020B0502040204020203" pitchFamily="34" charset="0"/>
                <a:cs typeface="Segoe UI" panose="020B0502040204020203" pitchFamily="34" charset="0"/>
                <a:hlinkClick r:id="rId2"/>
              </a:rPr>
              <a:t>customer.relations@equitable.com</a:t>
            </a:r>
            <a:endParaRPr lang="en-US" sz="1400" dirty="0">
              <a:solidFill>
                <a:srgbClr val="002060"/>
              </a:solidFill>
              <a:latin typeface="Segoe UI" panose="020B0502040204020203" pitchFamily="34" charset="0"/>
              <a:cs typeface="Segoe UI" panose="020B0502040204020203" pitchFamily="34" charset="0"/>
            </a:endParaRPr>
          </a:p>
          <a:p>
            <a:pPr algn="just"/>
            <a:endParaRPr lang="en-US" sz="1400" dirty="0">
              <a:solidFill>
                <a:srgbClr val="002060"/>
              </a:solidFill>
              <a:latin typeface="Segoe UI" panose="020B0502040204020203" pitchFamily="34" charset="0"/>
              <a:cs typeface="Segoe UI" panose="020B0502040204020203" pitchFamily="34" charset="0"/>
            </a:endParaRPr>
          </a:p>
          <a:p>
            <a:r>
              <a:rPr lang="en-US" sz="1400" b="1" dirty="0">
                <a:solidFill>
                  <a:srgbClr val="002060"/>
                </a:solidFill>
                <a:latin typeface="Segoe UI" panose="020B0502040204020203" pitchFamily="34" charset="0"/>
                <a:cs typeface="Segoe UI" panose="020B0502040204020203" pitchFamily="34" charset="0"/>
              </a:rPr>
              <a:t>CERTIFIED FINANCIAL PLANNER</a:t>
            </a:r>
            <a:r>
              <a:rPr lang="en-US" sz="1400" b="1" baseline="30000" dirty="0">
                <a:solidFill>
                  <a:srgbClr val="002060"/>
                </a:solidFill>
                <a:latin typeface="Segoe UI" panose="020B0502040204020203" pitchFamily="34" charset="0"/>
                <a:cs typeface="Segoe UI" panose="020B0502040204020203" pitchFamily="34" charset="0"/>
              </a:rPr>
              <a:t>TM</a:t>
            </a:r>
            <a:r>
              <a:rPr lang="en-US" sz="1400" b="1" dirty="0">
                <a:solidFill>
                  <a:srgbClr val="002060"/>
                </a:solidFill>
                <a:latin typeface="Segoe UI" panose="020B0502040204020203" pitchFamily="34" charset="0"/>
                <a:cs typeface="Segoe UI" panose="020B0502040204020203" pitchFamily="34" charset="0"/>
              </a:rPr>
              <a:t> professional </a:t>
            </a:r>
          </a:p>
          <a:p>
            <a:endParaRPr lang="en-US" sz="1400" dirty="0">
              <a:solidFill>
                <a:srgbClr val="002060"/>
              </a:solidFill>
              <a:latin typeface="Segoe UI" panose="020B0502040204020203" pitchFamily="34" charset="0"/>
              <a:cs typeface="Segoe UI" panose="020B0502040204020203" pitchFamily="34" charset="0"/>
            </a:endParaRPr>
          </a:p>
          <a:p>
            <a:r>
              <a:rPr lang="en-US" sz="1400" dirty="0">
                <a:solidFill>
                  <a:srgbClr val="002060"/>
                </a:solidFill>
                <a:latin typeface="Segoe UI" panose="020B0502040204020203" pitchFamily="34" charset="0"/>
                <a:cs typeface="Segoe UI" panose="020B0502040204020203" pitchFamily="34" charset="0"/>
              </a:rPr>
              <a:t>CFP® and CERTIFIED FINANCIAL PLANNER</a:t>
            </a:r>
            <a:r>
              <a:rPr lang="en-US" sz="1400" baseline="30000" dirty="0">
                <a:solidFill>
                  <a:srgbClr val="002060"/>
                </a:solidFill>
                <a:latin typeface="Segoe UI" panose="020B0502040204020203" pitchFamily="34" charset="0"/>
                <a:cs typeface="Segoe UI" panose="020B0502040204020203" pitchFamily="34" charset="0"/>
              </a:rPr>
              <a:t>TM</a:t>
            </a:r>
            <a:r>
              <a:rPr lang="en-US" sz="1400" dirty="0">
                <a:solidFill>
                  <a:srgbClr val="002060"/>
                </a:solidFill>
                <a:latin typeface="Segoe UI" panose="020B0502040204020203" pitchFamily="34" charset="0"/>
                <a:cs typeface="Segoe UI" panose="020B0502040204020203" pitchFamily="34" charset="0"/>
              </a:rPr>
              <a:t> are certification marks owned by the Certified Financial</a:t>
            </a:r>
          </a:p>
          <a:p>
            <a:r>
              <a:rPr lang="en-US" sz="1400" dirty="0">
                <a:solidFill>
                  <a:srgbClr val="002060"/>
                </a:solidFill>
                <a:latin typeface="Segoe UI" panose="020B0502040204020203" pitchFamily="34" charset="0"/>
                <a:cs typeface="Segoe UI" panose="020B0502040204020203" pitchFamily="34" charset="0"/>
              </a:rPr>
              <a:t>Planner Board of Standards, Inc. These marks are awarded to individuals who successfully complete the CFP</a:t>
            </a:r>
          </a:p>
          <a:p>
            <a:r>
              <a:rPr lang="en-US" sz="1400" dirty="0">
                <a:solidFill>
                  <a:srgbClr val="002060"/>
                </a:solidFill>
                <a:latin typeface="Segoe UI" panose="020B0502040204020203" pitchFamily="34" charset="0"/>
                <a:cs typeface="Segoe UI" panose="020B0502040204020203" pitchFamily="34" charset="0"/>
              </a:rPr>
              <a:t>Board's initial and ongoing certification requirements.</a:t>
            </a:r>
          </a:p>
          <a:p>
            <a:endParaRPr lang="en-US" sz="1400" b="1" dirty="0">
              <a:solidFill>
                <a:srgbClr val="002060"/>
              </a:solidFill>
              <a:latin typeface="Segoe UI" panose="020B0502040204020203" pitchFamily="34" charset="0"/>
              <a:cs typeface="Segoe UI" panose="020B0502040204020203" pitchFamily="34" charset="0"/>
            </a:endParaRPr>
          </a:p>
          <a:p>
            <a:r>
              <a:rPr lang="en-US" sz="1400" b="1" dirty="0">
                <a:solidFill>
                  <a:srgbClr val="002060"/>
                </a:solidFill>
                <a:latin typeface="Segoe UI" panose="020B0502040204020203" pitchFamily="34" charset="0"/>
                <a:cs typeface="Segoe UI" panose="020B0502040204020203" pitchFamily="34" charset="0"/>
              </a:rPr>
              <a:t>The Equitable Advisors Retirement Benefits Specialist - Tax Sheltered Plans title</a:t>
            </a:r>
          </a:p>
          <a:p>
            <a:endParaRPr lang="en-US" sz="1400" dirty="0">
              <a:solidFill>
                <a:srgbClr val="002060"/>
              </a:solidFill>
              <a:latin typeface="Segoe UI" panose="020B0502040204020203" pitchFamily="34" charset="0"/>
              <a:cs typeface="Segoe UI" panose="020B0502040204020203" pitchFamily="34" charset="0"/>
            </a:endParaRPr>
          </a:p>
          <a:p>
            <a:r>
              <a:rPr lang="en-US" sz="1400" dirty="0">
                <a:solidFill>
                  <a:srgbClr val="002060"/>
                </a:solidFill>
                <a:latin typeface="Segoe UI" panose="020B0502040204020203" pitchFamily="34" charset="0"/>
                <a:cs typeface="Segoe UI" panose="020B0502040204020203" pitchFamily="34" charset="0"/>
              </a:rPr>
              <a:t>The associate is with the Retirement Benefits Group (RBG), a specialized division of Equitable Advisors,</a:t>
            </a:r>
          </a:p>
          <a:p>
            <a:r>
              <a:rPr lang="en-US" sz="1400" dirty="0">
                <a:solidFill>
                  <a:srgbClr val="002060"/>
                </a:solidFill>
                <a:latin typeface="Segoe UI" panose="020B0502040204020203" pitchFamily="34" charset="0"/>
                <a:cs typeface="Segoe UI" panose="020B0502040204020203" pitchFamily="34" charset="0"/>
              </a:rPr>
              <a:t>LLC (Equitable Financial Advisors in MI and TN).</a:t>
            </a:r>
          </a:p>
          <a:p>
            <a:endParaRPr lang="en-US" sz="1400" dirty="0">
              <a:solidFill>
                <a:srgbClr val="002060"/>
              </a:solidFill>
              <a:latin typeface="Segoe UI" panose="020B0502040204020203" pitchFamily="34" charset="0"/>
              <a:cs typeface="Segoe UI" panose="020B0502040204020203" pitchFamily="34" charset="0"/>
            </a:endParaRPr>
          </a:p>
        </p:txBody>
      </p:sp>
      <p:pic>
        <p:nvPicPr>
          <p:cNvPr id="4" name="Picture 3" descr="A picture containing food, drawing&#10;&#10;Description automatically generated">
            <a:extLst>
              <a:ext uri="{FF2B5EF4-FFF2-40B4-BE49-F238E27FC236}">
                <a16:creationId xmlns:a16="http://schemas.microsoft.com/office/drawing/2014/main" id="{C23B80AC-2E40-4726-BA8A-0842B1231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891" y="136105"/>
            <a:ext cx="1787571" cy="1319212"/>
          </a:xfrm>
          <a:prstGeom prst="rect">
            <a:avLst/>
          </a:prstGeom>
        </p:spPr>
      </p:pic>
    </p:spTree>
    <p:extLst>
      <p:ext uri="{BB962C8B-B14F-4D97-AF65-F5344CB8AC3E}">
        <p14:creationId xmlns:p14="http://schemas.microsoft.com/office/powerpoint/2010/main" val="164735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E506BC-5179-42B9-9FD2-021B1D9472EC}"/>
              </a:ext>
            </a:extLst>
          </p:cNvPr>
          <p:cNvSpPr>
            <a:spLocks noGrp="1"/>
          </p:cNvSpPr>
          <p:nvPr>
            <p:ph type="body" sz="quarter" idx="15"/>
          </p:nvPr>
        </p:nvSpPr>
        <p:spPr>
          <a:xfrm>
            <a:off x="285120" y="382885"/>
            <a:ext cx="11073573" cy="825652"/>
          </a:xfrm>
        </p:spPr>
        <p:txBody>
          <a:bodyPr/>
          <a:lstStyle/>
          <a:p>
            <a:r>
              <a:rPr lang="en-US" dirty="0">
                <a:solidFill>
                  <a:schemeClr val="accent1"/>
                </a:solidFill>
              </a:rPr>
              <a:t>Important Information &amp; Disclosures </a:t>
            </a:r>
          </a:p>
        </p:txBody>
      </p:sp>
      <p:sp>
        <p:nvSpPr>
          <p:cNvPr id="3" name="Rectangle 2">
            <a:extLst>
              <a:ext uri="{FF2B5EF4-FFF2-40B4-BE49-F238E27FC236}">
                <a16:creationId xmlns:a16="http://schemas.microsoft.com/office/drawing/2014/main" id="{0FBB39C7-17E6-4B20-B8F2-6CDBBEA1AAFA}"/>
              </a:ext>
            </a:extLst>
          </p:cNvPr>
          <p:cNvSpPr/>
          <p:nvPr/>
        </p:nvSpPr>
        <p:spPr>
          <a:xfrm>
            <a:off x="602428" y="1476322"/>
            <a:ext cx="11153775" cy="4370427"/>
          </a:xfrm>
          <a:prstGeom prst="rect">
            <a:avLst/>
          </a:prstGeom>
        </p:spPr>
        <p:txBody>
          <a:bodyPr wrap="square">
            <a:spAutoFit/>
          </a:bodyPr>
          <a:lstStyle/>
          <a:p>
            <a:r>
              <a:rPr lang="en-US" sz="1200" b="1" dirty="0">
                <a:solidFill>
                  <a:srgbClr val="002060"/>
                </a:solidFill>
                <a:latin typeface="Segoe UI" panose="020B0502040204020203" pitchFamily="34" charset="0"/>
                <a:cs typeface="Segoe UI" panose="020B0502040204020203" pitchFamily="34" charset="0"/>
              </a:rPr>
              <a:t>The Equitable Advisors Qualified Plan Specialist title </a:t>
            </a:r>
          </a:p>
          <a:p>
            <a:endParaRPr lang="en-US" sz="1200" i="1" dirty="0">
              <a:solidFill>
                <a:srgbClr val="002060"/>
              </a:solidFill>
              <a:latin typeface="Segoe UI" panose="020B0502040204020203" pitchFamily="34" charset="0"/>
              <a:cs typeface="Segoe UI" panose="020B0502040204020203" pitchFamily="34" charset="0"/>
            </a:endParaRPr>
          </a:p>
          <a:p>
            <a:r>
              <a:rPr lang="en-US" sz="1200" i="1" dirty="0">
                <a:solidFill>
                  <a:srgbClr val="002060"/>
                </a:solidFill>
                <a:latin typeface="Segoe UI" panose="020B0502040204020203" pitchFamily="34" charset="0"/>
                <a:cs typeface="Segoe UI" panose="020B0502040204020203" pitchFamily="34" charset="0"/>
              </a:rPr>
              <a:t>Qualified Plan Specialist title awarded by Equitable Advisors, based upon successful completion of an internal training program and written assessment. </a:t>
            </a:r>
            <a:endParaRPr lang="en-US" sz="1200" dirty="0">
              <a:solidFill>
                <a:srgbClr val="002060"/>
              </a:solidFill>
              <a:latin typeface="Segoe UI" panose="020B0502040204020203" pitchFamily="34" charset="0"/>
              <a:cs typeface="Segoe UI" panose="020B0502040204020203" pitchFamily="34" charset="0"/>
            </a:endParaRPr>
          </a:p>
          <a:p>
            <a:endParaRPr lang="en-US" sz="1300" b="1" dirty="0">
              <a:solidFill>
                <a:srgbClr val="002060"/>
              </a:solidFill>
              <a:latin typeface="Segoe UI" panose="020B0502040204020203" pitchFamily="34" charset="0"/>
              <a:cs typeface="Segoe UI" panose="020B0502040204020203" pitchFamily="34" charset="0"/>
            </a:endParaRPr>
          </a:p>
          <a:p>
            <a:endParaRPr lang="en-US" sz="1300" b="1" dirty="0">
              <a:solidFill>
                <a:srgbClr val="002060"/>
              </a:solidFill>
              <a:latin typeface="Segoe UI" panose="020B0502040204020203" pitchFamily="34" charset="0"/>
              <a:cs typeface="Segoe UI" panose="020B0502040204020203" pitchFamily="34" charset="0"/>
            </a:endParaRPr>
          </a:p>
          <a:p>
            <a:r>
              <a:rPr lang="en-US" sz="1300" b="1" dirty="0">
                <a:solidFill>
                  <a:srgbClr val="002060"/>
                </a:solidFill>
                <a:latin typeface="Segoe UI" panose="020B0502040204020203" pitchFamily="34" charset="0"/>
                <a:cs typeface="Segoe UI" panose="020B0502040204020203" pitchFamily="34" charset="0"/>
              </a:rPr>
              <a:t>Credentialed Holistic Financial Coach</a:t>
            </a:r>
          </a:p>
          <a:p>
            <a:endParaRPr lang="en-US" sz="1300" b="1" dirty="0">
              <a:solidFill>
                <a:srgbClr val="002060"/>
              </a:solidFill>
              <a:latin typeface="Segoe UI" panose="020B0502040204020203" pitchFamily="34" charset="0"/>
              <a:cs typeface="Segoe UI" panose="020B0502040204020203" pitchFamily="34" charset="0"/>
            </a:endParaRPr>
          </a:p>
          <a:p>
            <a:pPr algn="just"/>
            <a:r>
              <a:rPr lang="en-US" sz="1300" dirty="0">
                <a:solidFill>
                  <a:srgbClr val="002060"/>
                </a:solidFill>
                <a:latin typeface="Segoe UI" panose="020B0502040204020203" pitchFamily="34" charset="0"/>
                <a:cs typeface="Segoe UI" panose="020B0502040204020203" pitchFamily="34" charset="0"/>
              </a:rPr>
              <a:t>The Credentialed Holistic Financial Coach title and custom coaching credential is available exclusively to financial professionals (FPs) of Equitable Advisors who seek to have deeper more personal conversations with their clients. The credential is awarded by Equitable Advisors, based upon the FP’s receipt of a certificate of completion of the Holistic Financial Coach Program. In collaboration between Columbia University’s Coaching Center of Excellence and Equitable Advisors’ affiliate. Equitable Financial Life Insurance Company (NY, NY), coursework was developed exclusively for Equitable Advisors FPs, and the title may be used only by FPs who have completed the required coursework and maintain the title through ongoing continuing education requirements. Columbia’s Coaching Center of Excellence ahs earned a global reputation as the “Ivy-league” of evidence-based, high-impact coaching education and training. </a:t>
            </a:r>
          </a:p>
          <a:p>
            <a:pPr algn="just"/>
            <a:endParaRPr lang="en-US" sz="1300" dirty="0">
              <a:solidFill>
                <a:srgbClr val="002060"/>
              </a:solidFill>
              <a:latin typeface="Segoe UI" panose="020B0502040204020203" pitchFamily="34" charset="0"/>
              <a:cs typeface="Segoe UI" panose="020B0502040204020203" pitchFamily="34" charset="0"/>
            </a:endParaRPr>
          </a:p>
          <a:p>
            <a:pPr algn="just"/>
            <a:r>
              <a:rPr lang="en-US" sz="1200" dirty="0">
                <a:solidFill>
                  <a:srgbClr val="002060"/>
                </a:solidFill>
                <a:latin typeface="Segoe UI" panose="020B0502040204020203" pitchFamily="34" charset="0"/>
                <a:cs typeface="Segoe UI" panose="020B0502040204020203" pitchFamily="34" charset="0"/>
              </a:rPr>
              <a:t>To verify that a Financial Professional has earned and holds the title in good standing, contact Lynsey Capone-Smith at lynsey.caponesmith@equitable.com.  Equitable Advisors is the brand name of Equitable Advisors, LLC (member FINRA, SIPC) (Equitable Financial Advisors in MI and TN).</a:t>
            </a:r>
          </a:p>
          <a:p>
            <a:pPr algn="just"/>
            <a:endParaRPr lang="en-US" sz="1200" dirty="0">
              <a:solidFill>
                <a:srgbClr val="002060"/>
              </a:solidFill>
              <a:latin typeface="Segoe UI" panose="020B0502040204020203" pitchFamily="34" charset="0"/>
              <a:cs typeface="Segoe UI" panose="020B0502040204020203" pitchFamily="34" charset="0"/>
            </a:endParaRPr>
          </a:p>
          <a:p>
            <a:pPr algn="just"/>
            <a:r>
              <a:rPr lang="en-US" sz="1200" dirty="0">
                <a:solidFill>
                  <a:srgbClr val="002060"/>
                </a:solidFill>
                <a:latin typeface="Segoe UI" panose="020B0502040204020203" pitchFamily="34" charset="0"/>
                <a:cs typeface="Segoe UI" panose="020B0502040204020203" pitchFamily="34" charset="0"/>
              </a:rPr>
              <a:t>For more information about Equitable Advisors, LLC you may visit </a:t>
            </a:r>
            <a:r>
              <a:rPr lang="en-US" sz="1200" u="sng" dirty="0">
                <a:solidFill>
                  <a:srgbClr val="002060"/>
                </a:solidFill>
                <a:latin typeface="Segoe UI" panose="020B0502040204020203" pitchFamily="34" charset="0"/>
                <a:cs typeface="Segoe UI" panose="020B0502040204020203" pitchFamily="34" charset="0"/>
              </a:rPr>
              <a:t>https://equitable.com/crs</a:t>
            </a:r>
            <a:r>
              <a:rPr lang="en-US" sz="1200" dirty="0">
                <a:solidFill>
                  <a:srgbClr val="002060"/>
                </a:solidFill>
                <a:latin typeface="Segoe UI" panose="020B0502040204020203" pitchFamily="34" charset="0"/>
                <a:cs typeface="Segoe UI" panose="020B0502040204020203" pitchFamily="34" charset="0"/>
              </a:rPr>
              <a:t> to review the firm's Relationship Summary for Retail Investors and</a:t>
            </a:r>
            <a:r>
              <a:rPr lang="en-US" sz="1200" dirty="0">
                <a:solidFill>
                  <a:srgbClr val="002060"/>
                </a:solidFill>
                <a:latin typeface="Segoe UI" panose="020B0502040204020203" pitchFamily="34" charset="0"/>
                <a:ea typeface="Calibri" panose="020F0502020204030204" pitchFamily="34" charset="0"/>
                <a:cs typeface="Segoe UI" panose="020B0502040204020203" pitchFamily="34" charset="0"/>
              </a:rPr>
              <a:t> General Conflicts of Interest Disclosure.</a:t>
            </a:r>
          </a:p>
          <a:p>
            <a:pPr algn="just"/>
            <a:endParaRPr lang="en-US" sz="1300" dirty="0">
              <a:solidFill>
                <a:srgbClr val="002060"/>
              </a:solidFill>
              <a:latin typeface="Segoe UI" panose="020B0502040204020203" pitchFamily="34" charset="0"/>
              <a:cs typeface="Segoe UI" panose="020B0502040204020203" pitchFamily="34" charset="0"/>
            </a:endParaRPr>
          </a:p>
          <a:p>
            <a:pPr algn="just"/>
            <a:endParaRPr lang="en-US" sz="1300" dirty="0">
              <a:solidFill>
                <a:srgbClr val="002060"/>
              </a:solidFill>
              <a:latin typeface="Segoe UI" panose="020B0502040204020203" pitchFamily="34" charset="0"/>
              <a:cs typeface="Segoe UI" panose="020B0502040204020203" pitchFamily="34" charset="0"/>
            </a:endParaRPr>
          </a:p>
        </p:txBody>
      </p:sp>
      <p:pic>
        <p:nvPicPr>
          <p:cNvPr id="4" name="Picture 3" descr="A picture containing food, drawing&#10;&#10;Description automatically generated">
            <a:extLst>
              <a:ext uri="{FF2B5EF4-FFF2-40B4-BE49-F238E27FC236}">
                <a16:creationId xmlns:a16="http://schemas.microsoft.com/office/drawing/2014/main" id="{A7506E7B-12BF-499F-A43C-3F7742A2E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891" y="136105"/>
            <a:ext cx="1787571" cy="1319212"/>
          </a:xfrm>
          <a:prstGeom prst="rect">
            <a:avLst/>
          </a:prstGeom>
        </p:spPr>
      </p:pic>
    </p:spTree>
    <p:extLst>
      <p:ext uri="{BB962C8B-B14F-4D97-AF65-F5344CB8AC3E}">
        <p14:creationId xmlns:p14="http://schemas.microsoft.com/office/powerpoint/2010/main" val="753063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5B15BC59FD264A9B3661840B08D5EB" ma:contentTypeVersion="13" ma:contentTypeDescription="Create a new document." ma:contentTypeScope="" ma:versionID="7fad0229d79b720b0bfd26c5dd248a32">
  <xsd:schema xmlns:xsd="http://www.w3.org/2001/XMLSchema" xmlns:xs="http://www.w3.org/2001/XMLSchema" xmlns:p="http://schemas.microsoft.com/office/2006/metadata/properties" xmlns:ns3="a0da5d3a-9712-4207-ab84-cf4d4ded5c9d" xmlns:ns4="9d8a5b83-0acb-4ba8-ac38-e3c8f5018519" targetNamespace="http://schemas.microsoft.com/office/2006/metadata/properties" ma:root="true" ma:fieldsID="eba53554815f96daeb67db945c707976" ns3:_="" ns4:_="">
    <xsd:import namespace="a0da5d3a-9712-4207-ab84-cf4d4ded5c9d"/>
    <xsd:import namespace="9d8a5b83-0acb-4ba8-ac38-e3c8f50185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a5d3a-9712-4207-ab84-cf4d4ded5c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8a5b83-0acb-4ba8-ac38-e3c8f501851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60E0A-C644-4D04-8A85-CDD01AD6706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9d8a5b83-0acb-4ba8-ac38-e3c8f5018519"/>
    <ds:schemaRef ds:uri="http://schemas.microsoft.com/office/infopath/2007/PartnerControls"/>
    <ds:schemaRef ds:uri="a0da5d3a-9712-4207-ab84-cf4d4ded5c9d"/>
    <ds:schemaRef ds:uri="http://www.w3.org/XML/1998/namespace"/>
    <ds:schemaRef ds:uri="http://purl.org/dc/dcmitype/"/>
  </ds:schemaRefs>
</ds:datastoreItem>
</file>

<file path=customXml/itemProps2.xml><?xml version="1.0" encoding="utf-8"?>
<ds:datastoreItem xmlns:ds="http://schemas.openxmlformats.org/officeDocument/2006/customXml" ds:itemID="{DB9E35EB-55C9-4E33-BC22-0AF5F2ACDD2E}">
  <ds:schemaRefs>
    <ds:schemaRef ds:uri="http://schemas.microsoft.com/sharepoint/v3/contenttype/forms"/>
  </ds:schemaRefs>
</ds:datastoreItem>
</file>

<file path=customXml/itemProps3.xml><?xml version="1.0" encoding="utf-8"?>
<ds:datastoreItem xmlns:ds="http://schemas.openxmlformats.org/officeDocument/2006/customXml" ds:itemID="{3FDBEBE7-6D28-4039-BA74-DBAA623CA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a5d3a-9712-4207-ab84-cf4d4ded5c9d"/>
    <ds:schemaRef ds:uri="9d8a5b83-0acb-4ba8-ac38-e3c8f5018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TotalTime>
  <Words>1177</Words>
  <Application>Microsoft Office PowerPoint</Application>
  <PresentationFormat>Widescreen</PresentationFormat>
  <Paragraphs>45</Paragraphs>
  <Slides>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4" baseType="lpstr">
      <vt:lpstr>Arial</vt:lpstr>
      <vt:lpstr>Calibri</vt:lpstr>
      <vt:lpstr>Courier New</vt:lpstr>
      <vt:lpstr>GT America</vt:lpstr>
      <vt:lpstr>Helvetica</vt:lpstr>
      <vt:lpstr>IBM Eliot Sans Medium</vt:lpstr>
      <vt:lpstr>IBM Plex Sans Medium</vt:lpstr>
      <vt:lpstr>Segoe UI</vt:lpstr>
      <vt:lpstr>3_White_Master slides</vt:lpstr>
      <vt:lpstr>think-cell Slide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Nakkache, Alexandra</dc:creator>
  <cp:lastModifiedBy>Patullo, Tara</cp:lastModifiedBy>
  <cp:revision>35</cp:revision>
  <dcterms:created xsi:type="dcterms:W3CDTF">2020-08-24T14:50:34Z</dcterms:created>
  <dcterms:modified xsi:type="dcterms:W3CDTF">2024-03-22T12:24:22Z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0x010100B55B15BC59FD264A9B3661840B08D5EB</vt:lpwstr>
  </property>
  <property fmtid="{D5CDD505-2E9C-101B-9397-08002B2CF9AE}" pid="3" name="MSIP_Label_99b7c9f1-edc9-483d-bf92-c27664b87c1b_Enabled">
    <vt:lpwstr>true</vt:lpwstr>
  </property>
  <property fmtid="{D5CDD505-2E9C-101B-9397-08002B2CF9AE}" pid="4" name="MSIP_Label_99b7c9f1-edc9-483d-bf92-c27664b87c1b_SetDate">
    <vt:lpwstr>2022-09-23T16:57:39Z</vt:lpwstr>
  </property>
  <property fmtid="{D5CDD505-2E9C-101B-9397-08002B2CF9AE}" pid="5" name="MSIP_Label_99b7c9f1-edc9-483d-bf92-c27664b87c1b_Method">
    <vt:lpwstr>Privileged</vt:lpwstr>
  </property>
  <property fmtid="{D5CDD505-2E9C-101B-9397-08002B2CF9AE}" pid="6" name="MSIP_Label_99b7c9f1-edc9-483d-bf92-c27664b87c1b_Name">
    <vt:lpwstr>Public</vt:lpwstr>
  </property>
  <property fmtid="{D5CDD505-2E9C-101B-9397-08002B2CF9AE}" pid="7" name="MSIP_Label_99b7c9f1-edc9-483d-bf92-c27664b87c1b_SiteId">
    <vt:lpwstr>0ed45188-c605-4511-8b80-3a5831be1abc</vt:lpwstr>
  </property>
  <property fmtid="{D5CDD505-2E9C-101B-9397-08002B2CF9AE}" pid="8" name="MSIP_Label_99b7c9f1-edc9-483d-bf92-c27664b87c1b_ActionId">
    <vt:lpwstr>586b2fba-2a87-4e17-a79b-37e6f3357c62</vt:lpwstr>
  </property>
  <property fmtid="{D5CDD505-2E9C-101B-9397-08002B2CF9AE}" pid="9" name="MSIP_Label_99b7c9f1-edc9-483d-bf92-c27664b87c1b_ContentBits">
    <vt:lpwstr>0</vt:lpwstr>
  </property>
</Properties>
</file>